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2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3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6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notesSlides/notesSlide7.xml" ContentType="application/vnd.openxmlformats-officedocument.presentationml.notesSlide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notesSlides/notesSlide8.xml" ContentType="application/vnd.openxmlformats-officedocument.presentationml.notesSlide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notesSlides/notesSlide9.xml" ContentType="application/vnd.openxmlformats-officedocument.presentationml.notesSlide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notesSlides/notesSlide10.xml" ContentType="application/vnd.openxmlformats-officedocument.presentationml.notesSlide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58" r:id="rId2"/>
    <p:sldId id="378" r:id="rId3"/>
    <p:sldId id="379" r:id="rId4"/>
    <p:sldId id="365" r:id="rId5"/>
    <p:sldId id="366" r:id="rId6"/>
    <p:sldId id="380" r:id="rId7"/>
    <p:sldId id="259" r:id="rId8"/>
    <p:sldId id="381" r:id="rId9"/>
    <p:sldId id="260" r:id="rId10"/>
    <p:sldId id="316" r:id="rId11"/>
    <p:sldId id="317" r:id="rId12"/>
    <p:sldId id="382" r:id="rId13"/>
    <p:sldId id="371" r:id="rId14"/>
    <p:sldId id="372" r:id="rId15"/>
    <p:sldId id="383" r:id="rId16"/>
    <p:sldId id="318" r:id="rId17"/>
    <p:sldId id="332" r:id="rId18"/>
    <p:sldId id="338" r:id="rId19"/>
    <p:sldId id="339" r:id="rId20"/>
    <p:sldId id="362" r:id="rId21"/>
    <p:sldId id="363" r:id="rId22"/>
    <p:sldId id="364" r:id="rId23"/>
    <p:sldId id="384" r:id="rId24"/>
    <p:sldId id="331" r:id="rId25"/>
    <p:sldId id="345" r:id="rId26"/>
    <p:sldId id="346" r:id="rId27"/>
    <p:sldId id="347" r:id="rId28"/>
    <p:sldId id="348" r:id="rId29"/>
    <p:sldId id="351" r:id="rId30"/>
    <p:sldId id="356" r:id="rId31"/>
    <p:sldId id="357" r:id="rId32"/>
    <p:sldId id="321" r:id="rId33"/>
    <p:sldId id="385" r:id="rId34"/>
    <p:sldId id="323" r:id="rId35"/>
    <p:sldId id="360" r:id="rId36"/>
    <p:sldId id="359" r:id="rId37"/>
    <p:sldId id="361" r:id="rId38"/>
    <p:sldId id="324" r:id="rId39"/>
    <p:sldId id="325" r:id="rId40"/>
    <p:sldId id="326" r:id="rId41"/>
    <p:sldId id="386" r:id="rId42"/>
    <p:sldId id="327" r:id="rId43"/>
    <p:sldId id="367" r:id="rId44"/>
    <p:sldId id="369" r:id="rId45"/>
    <p:sldId id="370" r:id="rId46"/>
    <p:sldId id="387" r:id="rId47"/>
    <p:sldId id="262" r:id="rId48"/>
    <p:sldId id="389" r:id="rId49"/>
    <p:sldId id="390" r:id="rId50"/>
    <p:sldId id="388" r:id="rId51"/>
    <p:sldId id="391" r:id="rId52"/>
    <p:sldId id="392" r:id="rId53"/>
    <p:sldId id="377" r:id="rId54"/>
    <p:sldId id="373" r:id="rId55"/>
    <p:sldId id="374" r:id="rId56"/>
    <p:sldId id="375" r:id="rId57"/>
    <p:sldId id="376" r:id="rId58"/>
    <p:sldId id="393" r:id="rId59"/>
    <p:sldId id="394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200" y="-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C6E38DC0-C02F-40CE-BF1D-83D76ADBE0D2}" type="presOf" srcId="{65B62F07-503E-4876-A813-70022ECEFF7F}" destId="{89326C83-B003-41E9-A240-DB01F076C331}" srcOrd="0" destOrd="0" presId="urn:microsoft.com/office/officeart/2005/8/layout/vList2"/>
    <dgm:cxn modelId="{0E6E7CEC-2271-4079-A833-A6CBBD10325D}" type="presOf" srcId="{22A5CFD8-D018-46EB-893E-D7D31C584972}" destId="{DF73ED7E-BDBE-49DA-9695-137FA007D212}" srcOrd="0" destOrd="0" presId="urn:microsoft.com/office/officeart/2005/8/layout/vList2"/>
    <dgm:cxn modelId="{91F830EE-4D62-4A11-B17D-1BD347BCDA18}" type="presOf" srcId="{6D647D2E-CF64-41DB-9228-477A09914B61}" destId="{A3A3CF63-D2DA-4077-8ADD-C5595AFDA03F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2C22441B-C8FC-459D-9493-8673EAD8337E}" type="presOf" srcId="{1091FDB5-CD0F-47C6-8DD4-432829DA4816}" destId="{2C0A26BD-458D-4AFA-B94D-982AA54E954C}" srcOrd="0" destOrd="0" presId="urn:microsoft.com/office/officeart/2005/8/layout/vList2"/>
    <dgm:cxn modelId="{443029EF-E317-4AAF-A1E7-E73F29A84A3C}" type="presOf" srcId="{975436C0-22D8-427B-813E-DD156CB28E18}" destId="{68E0A7EF-0CF3-47A1-834F-A9DD1699D8FC}" srcOrd="0" destOrd="0" presId="urn:microsoft.com/office/officeart/2005/8/layout/vList2"/>
    <dgm:cxn modelId="{74C21DBB-53BE-4466-977D-6F78137AA7DD}" type="presOf" srcId="{3254CEC8-2781-47C0-A517-58BBC6648457}" destId="{6CF03597-32C1-456F-BF53-0F8496FC52BE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E22131FA-A1C0-4D73-8E94-D0CC09582AFF}" type="presOf" srcId="{F9373232-D884-4343-B156-EA8118D2409C}" destId="{BC5441AC-E02D-48F4-A87B-957DAEF6F120}" srcOrd="0" destOrd="0" presId="urn:microsoft.com/office/officeart/2005/8/layout/vList2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2AACAD41-C482-44DD-B7BD-DAB93C790595}" type="presOf" srcId="{C9805307-1AE8-4EAF-A817-63DC3234CEF0}" destId="{F683DAFA-3AE1-4AEC-BB0E-295ED32F13AB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D4592BD5-A8BB-466F-A2A7-553DBD3B024F}" type="presOf" srcId="{8AD2A750-76F8-47A6-B0DB-E572290D7B7E}" destId="{61518926-52EE-4D2F-8989-FBD43616DE21}" srcOrd="0" destOrd="0" presId="urn:microsoft.com/office/officeart/2005/8/layout/vList2"/>
    <dgm:cxn modelId="{451E23C4-238F-43DB-A447-2C27CADA02A7}" type="presOf" srcId="{ED2B5332-C49A-4447-965E-6748F2A5E6A8}" destId="{E0A77A3C-DFAF-44EC-B0D4-BC16CAA3F980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9FAEBA6F-CFE9-4BAF-BC4A-29BCD7F1505F}" type="presParOf" srcId="{F683DAFA-3AE1-4AEC-BB0E-295ED32F13AB}" destId="{2C0A26BD-458D-4AFA-B94D-982AA54E954C}" srcOrd="0" destOrd="0" presId="urn:microsoft.com/office/officeart/2005/8/layout/vList2"/>
    <dgm:cxn modelId="{AB33BE96-033F-492D-A60A-D52E55F343FC}" type="presParOf" srcId="{F683DAFA-3AE1-4AEC-BB0E-295ED32F13AB}" destId="{391D92FD-E10A-4024-BCB0-87DF5748F0AF}" srcOrd="1" destOrd="0" presId="urn:microsoft.com/office/officeart/2005/8/layout/vList2"/>
    <dgm:cxn modelId="{851E76EB-1C7A-4323-8B7F-EB2512B34667}" type="presParOf" srcId="{F683DAFA-3AE1-4AEC-BB0E-295ED32F13AB}" destId="{89326C83-B003-41E9-A240-DB01F076C331}" srcOrd="2" destOrd="0" presId="urn:microsoft.com/office/officeart/2005/8/layout/vList2"/>
    <dgm:cxn modelId="{DC21FC26-B9FA-455F-96B5-A70DE949401E}" type="presParOf" srcId="{F683DAFA-3AE1-4AEC-BB0E-295ED32F13AB}" destId="{00B48E0B-B20C-404E-AD5A-6EC7EBC5C80B}" srcOrd="3" destOrd="0" presId="urn:microsoft.com/office/officeart/2005/8/layout/vList2"/>
    <dgm:cxn modelId="{659135DE-D7B7-4389-B14B-C25C3F13130E}" type="presParOf" srcId="{F683DAFA-3AE1-4AEC-BB0E-295ED32F13AB}" destId="{61518926-52EE-4D2F-8989-FBD43616DE21}" srcOrd="4" destOrd="0" presId="urn:microsoft.com/office/officeart/2005/8/layout/vList2"/>
    <dgm:cxn modelId="{0453E61C-2DDF-414A-9EA1-E991E15EE05C}" type="presParOf" srcId="{F683DAFA-3AE1-4AEC-BB0E-295ED32F13AB}" destId="{0806F8FB-D0FC-46F3-B0D8-6E3F4B599F56}" srcOrd="5" destOrd="0" presId="urn:microsoft.com/office/officeart/2005/8/layout/vList2"/>
    <dgm:cxn modelId="{3FE0A1EB-CAE3-4FDD-ADAC-E649406CDD06}" type="presParOf" srcId="{F683DAFA-3AE1-4AEC-BB0E-295ED32F13AB}" destId="{E0A77A3C-DFAF-44EC-B0D4-BC16CAA3F980}" srcOrd="6" destOrd="0" presId="urn:microsoft.com/office/officeart/2005/8/layout/vList2"/>
    <dgm:cxn modelId="{93765A41-47C0-4270-A352-811E892F6A9D}" type="presParOf" srcId="{F683DAFA-3AE1-4AEC-BB0E-295ED32F13AB}" destId="{13A795BC-C08C-444C-93F1-2D0D1BF6C3B4}" srcOrd="7" destOrd="0" presId="urn:microsoft.com/office/officeart/2005/8/layout/vList2"/>
    <dgm:cxn modelId="{6F401C8F-723B-4C01-81E5-C74C6B6A90D8}" type="presParOf" srcId="{F683DAFA-3AE1-4AEC-BB0E-295ED32F13AB}" destId="{A3A3CF63-D2DA-4077-8ADD-C5595AFDA03F}" srcOrd="8" destOrd="0" presId="urn:microsoft.com/office/officeart/2005/8/layout/vList2"/>
    <dgm:cxn modelId="{9A0B46A7-0CC6-46FD-B28B-6B7EBD6A9C1E}" type="presParOf" srcId="{F683DAFA-3AE1-4AEC-BB0E-295ED32F13AB}" destId="{8E3E5389-3D72-457C-AB63-DEE45211F318}" srcOrd="9" destOrd="0" presId="urn:microsoft.com/office/officeart/2005/8/layout/vList2"/>
    <dgm:cxn modelId="{A73DEC29-A30F-4F7E-BF11-A7FF76255FD5}" type="presParOf" srcId="{F683DAFA-3AE1-4AEC-BB0E-295ED32F13AB}" destId="{6CF03597-32C1-456F-BF53-0F8496FC52BE}" srcOrd="10" destOrd="0" presId="urn:microsoft.com/office/officeart/2005/8/layout/vList2"/>
    <dgm:cxn modelId="{A07163B9-B856-4433-A543-CAFB6F79BB4B}" type="presParOf" srcId="{F683DAFA-3AE1-4AEC-BB0E-295ED32F13AB}" destId="{D481AA32-CF93-4410-B8EF-9F7F26E9528F}" srcOrd="11" destOrd="0" presId="urn:microsoft.com/office/officeart/2005/8/layout/vList2"/>
    <dgm:cxn modelId="{26B8319F-2EC3-4884-A38A-D42255A0719A}" type="presParOf" srcId="{F683DAFA-3AE1-4AEC-BB0E-295ED32F13AB}" destId="{68E0A7EF-0CF3-47A1-834F-A9DD1699D8FC}" srcOrd="12" destOrd="0" presId="urn:microsoft.com/office/officeart/2005/8/layout/vList2"/>
    <dgm:cxn modelId="{BD5BC948-A1FD-45DB-AFFA-72C700939410}" type="presParOf" srcId="{F683DAFA-3AE1-4AEC-BB0E-295ED32F13AB}" destId="{D756C103-70D6-4355-AAEA-AC3341BB6D9E}" srcOrd="13" destOrd="0" presId="urn:microsoft.com/office/officeart/2005/8/layout/vList2"/>
    <dgm:cxn modelId="{A8CF0D23-B8A7-4A44-921F-7FDD5BB433B1}" type="presParOf" srcId="{F683DAFA-3AE1-4AEC-BB0E-295ED32F13AB}" destId="{DF73ED7E-BDBE-49DA-9695-137FA007D212}" srcOrd="14" destOrd="0" presId="urn:microsoft.com/office/officeart/2005/8/layout/vList2"/>
    <dgm:cxn modelId="{5A3974E8-8A29-4691-B0FE-1025AFB42C19}" type="presParOf" srcId="{F683DAFA-3AE1-4AEC-BB0E-295ED32F13AB}" destId="{95CA2D83-2738-4946-9B0C-CA5CCAAE632C}" srcOrd="15" destOrd="0" presId="urn:microsoft.com/office/officeart/2005/8/layout/vList2"/>
    <dgm:cxn modelId="{D782CD41-77E1-4F92-A1D1-03D5B7C53F5C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08EDACA-2A38-459A-A068-CCC6EDBAD5FE}" type="doc">
      <dgm:prSet loTypeId="urn:microsoft.com/office/officeart/2005/8/layout/process1" loCatId="process" qsTypeId="urn:microsoft.com/office/officeart/2005/8/quickstyle/simple4" qsCatId="simple" csTypeId="urn:microsoft.com/office/officeart/2005/8/colors/colorful3" csCatId="colorful" phldr="1"/>
      <dgm:spPr/>
    </dgm:pt>
    <dgm:pt modelId="{BEE624B1-221C-4575-904A-950946B81C62}">
      <dgm:prSet phldrT="[Text]"/>
      <dgm:spPr/>
      <dgm:t>
        <a:bodyPr/>
        <a:lstStyle/>
        <a:p>
          <a:r>
            <a:rPr lang="en-US" b="1" dirty="0" smtClean="0"/>
            <a:t>The National Academy of Sciences </a:t>
          </a:r>
        </a:p>
        <a:p>
          <a:r>
            <a:rPr lang="en-US" b="1" dirty="0" smtClean="0"/>
            <a:t>(NAS)</a:t>
          </a:r>
        </a:p>
        <a:p>
          <a:endParaRPr lang="en-US" b="1" dirty="0"/>
        </a:p>
      </dgm:t>
    </dgm:pt>
    <dgm:pt modelId="{5FA96C45-9D9F-41C5-9E02-C6DF21DCF15B}" type="parTrans" cxnId="{AF87D4D1-C1FB-4176-801A-5F27C2023421}">
      <dgm:prSet/>
      <dgm:spPr/>
      <dgm:t>
        <a:bodyPr/>
        <a:lstStyle/>
        <a:p>
          <a:endParaRPr lang="en-US" b="1"/>
        </a:p>
      </dgm:t>
    </dgm:pt>
    <dgm:pt modelId="{8793D086-AD86-4FCE-9E44-CD32AC0AACB9}" type="sibTrans" cxnId="{AF87D4D1-C1FB-4176-801A-5F27C2023421}">
      <dgm:prSet/>
      <dgm:spPr/>
      <dgm:t>
        <a:bodyPr/>
        <a:lstStyle/>
        <a:p>
          <a:endParaRPr lang="en-US" b="1"/>
        </a:p>
      </dgm:t>
    </dgm:pt>
    <dgm:pt modelId="{E4979BB1-9E9D-41D0-AFEF-4444A87302E7}">
      <dgm:prSet phldrT="[Text]"/>
      <dgm:spPr/>
      <dgm:t>
        <a:bodyPr/>
        <a:lstStyle/>
        <a:p>
          <a:r>
            <a:rPr lang="en-US" b="1" dirty="0" smtClean="0"/>
            <a:t>Expectation</a:t>
          </a:r>
          <a:endParaRPr lang="en-US" b="1" dirty="0"/>
        </a:p>
      </dgm:t>
    </dgm:pt>
    <dgm:pt modelId="{B185A89D-742F-413D-AF56-4B37E3DFC885}" type="parTrans" cxnId="{0B4E0A22-65C1-4F22-941F-3D56E0AD5B1F}">
      <dgm:prSet/>
      <dgm:spPr/>
      <dgm:t>
        <a:bodyPr/>
        <a:lstStyle/>
        <a:p>
          <a:endParaRPr lang="en-US" b="1"/>
        </a:p>
      </dgm:t>
    </dgm:pt>
    <dgm:pt modelId="{C6B036A3-71BD-48B2-8E2F-C6E5193D3874}" type="sibTrans" cxnId="{0B4E0A22-65C1-4F22-941F-3D56E0AD5B1F}">
      <dgm:prSet/>
      <dgm:spPr/>
      <dgm:t>
        <a:bodyPr/>
        <a:lstStyle/>
        <a:p>
          <a:endParaRPr lang="en-US" b="1"/>
        </a:p>
      </dgm:t>
    </dgm:pt>
    <dgm:pt modelId="{D958AC0E-3A30-4A60-AF34-61BFFF13AB1B}">
      <dgm:prSet phldrT="[Text]"/>
      <dgm:spPr/>
      <dgm:t>
        <a:bodyPr/>
        <a:lstStyle/>
        <a:p>
          <a:r>
            <a:rPr lang="en-US" b="1" dirty="0" smtClean="0"/>
            <a:t>Routine monitoring</a:t>
          </a:r>
          <a:endParaRPr lang="en-US" b="1" dirty="0"/>
        </a:p>
      </dgm:t>
    </dgm:pt>
    <dgm:pt modelId="{01C22C9D-EBF1-4D20-A7CA-DCE48904DC74}" type="parTrans" cxnId="{E7D9B6B2-68A8-492C-B3AB-74F653E200B5}">
      <dgm:prSet/>
      <dgm:spPr/>
      <dgm:t>
        <a:bodyPr/>
        <a:lstStyle/>
        <a:p>
          <a:endParaRPr lang="en-US" b="1"/>
        </a:p>
      </dgm:t>
    </dgm:pt>
    <dgm:pt modelId="{FC68DADB-DE8B-4D3E-9B1A-CFAF315FDB07}" type="sibTrans" cxnId="{E7D9B6B2-68A8-492C-B3AB-74F653E200B5}">
      <dgm:prSet/>
      <dgm:spPr/>
      <dgm:t>
        <a:bodyPr/>
        <a:lstStyle/>
        <a:p>
          <a:endParaRPr lang="en-US" b="1"/>
        </a:p>
      </dgm:t>
    </dgm:pt>
    <dgm:pt modelId="{7851C89A-0AA1-4592-8C6B-74BBF0E0A2CC}">
      <dgm:prSet phldrT="[Text]"/>
      <dgm:spPr/>
      <dgm:t>
        <a:bodyPr/>
        <a:lstStyle/>
        <a:p>
          <a:r>
            <a:rPr lang="en-US" b="1" dirty="0" smtClean="0"/>
            <a:t>Tropospheric pollution</a:t>
          </a:r>
          <a:endParaRPr lang="en-US" b="1" dirty="0"/>
        </a:p>
      </dgm:t>
    </dgm:pt>
    <dgm:pt modelId="{9C788395-688B-4FFF-B5FE-D9F411F666A4}" type="parTrans" cxnId="{CEC8A7D6-EE45-4135-B002-429EC9255D6D}">
      <dgm:prSet/>
      <dgm:spPr/>
      <dgm:t>
        <a:bodyPr/>
        <a:lstStyle/>
        <a:p>
          <a:endParaRPr lang="en-US" b="1"/>
        </a:p>
      </dgm:t>
    </dgm:pt>
    <dgm:pt modelId="{E4ADF911-6BE8-4235-9307-CC7A9F292DE7}" type="sibTrans" cxnId="{CEC8A7D6-EE45-4135-B002-429EC9255D6D}">
      <dgm:prSet/>
      <dgm:spPr/>
      <dgm:t>
        <a:bodyPr/>
        <a:lstStyle/>
        <a:p>
          <a:endParaRPr lang="en-US" b="1"/>
        </a:p>
      </dgm:t>
    </dgm:pt>
    <dgm:pt modelId="{3BFA5E49-2A88-4484-9D35-BAB1EABC2F48}">
      <dgm:prSet phldrT="[Text]"/>
      <dgm:spPr/>
      <dgm:t>
        <a:bodyPr/>
        <a:lstStyle/>
        <a:p>
          <a:r>
            <a:rPr lang="en-US" b="1" dirty="0" smtClean="0"/>
            <a:t>Public health</a:t>
          </a:r>
          <a:endParaRPr lang="en-US" b="1" dirty="0"/>
        </a:p>
      </dgm:t>
    </dgm:pt>
    <dgm:pt modelId="{E94A2489-9068-44B6-96C2-9546A2ADD62F}" type="parTrans" cxnId="{31487F00-CC1B-46C3-8079-44A993AF45F8}">
      <dgm:prSet/>
      <dgm:spPr/>
      <dgm:t>
        <a:bodyPr/>
        <a:lstStyle/>
        <a:p>
          <a:endParaRPr lang="en-US" b="1"/>
        </a:p>
      </dgm:t>
    </dgm:pt>
    <dgm:pt modelId="{92B1C51D-FA41-45DB-B06B-9E59CF53F9BB}" type="sibTrans" cxnId="{31487F00-CC1B-46C3-8079-44A993AF45F8}">
      <dgm:prSet/>
      <dgm:spPr/>
      <dgm:t>
        <a:bodyPr/>
        <a:lstStyle/>
        <a:p>
          <a:endParaRPr lang="en-US" b="1"/>
        </a:p>
      </dgm:t>
    </dgm:pt>
    <dgm:pt modelId="{A0F9BC6F-580D-473E-ADFB-7175744ABDD0}" type="pres">
      <dgm:prSet presAssocID="{208EDACA-2A38-459A-A068-CCC6EDBAD5FE}" presName="Name0" presStyleCnt="0">
        <dgm:presLayoutVars>
          <dgm:dir/>
          <dgm:resizeHandles val="exact"/>
        </dgm:presLayoutVars>
      </dgm:prSet>
      <dgm:spPr/>
    </dgm:pt>
    <dgm:pt modelId="{94426FBB-660C-4D9C-A09C-E9711CCF5D25}" type="pres">
      <dgm:prSet presAssocID="{BEE624B1-221C-4575-904A-950946B81C6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18A886-DD12-4FB7-8D70-535BC9C484B3}" type="pres">
      <dgm:prSet presAssocID="{8793D086-AD86-4FCE-9E44-CD32AC0AACB9}" presName="sibTrans" presStyleLbl="sibTrans2D1" presStyleIdx="0" presStyleCnt="4"/>
      <dgm:spPr/>
      <dgm:t>
        <a:bodyPr/>
        <a:lstStyle/>
        <a:p>
          <a:endParaRPr lang="en-US"/>
        </a:p>
      </dgm:t>
    </dgm:pt>
    <dgm:pt modelId="{A14D870F-B426-48B3-9BCA-77BD28603F07}" type="pres">
      <dgm:prSet presAssocID="{8793D086-AD86-4FCE-9E44-CD32AC0AACB9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06E4AAF6-2D53-494F-9153-6896E8DC2530}" type="pres">
      <dgm:prSet presAssocID="{E4979BB1-9E9D-41D0-AFEF-4444A87302E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7ABC69E-57A1-4B87-803D-E5BEAF8BD259}" type="pres">
      <dgm:prSet presAssocID="{C6B036A3-71BD-48B2-8E2F-C6E5193D3874}" presName="sibTrans" presStyleLbl="sibTrans2D1" presStyleIdx="1" presStyleCnt="4"/>
      <dgm:spPr/>
      <dgm:t>
        <a:bodyPr/>
        <a:lstStyle/>
        <a:p>
          <a:endParaRPr lang="en-US"/>
        </a:p>
      </dgm:t>
    </dgm:pt>
    <dgm:pt modelId="{C152B1D8-4DC2-47B7-B59F-869F54EA1A96}" type="pres">
      <dgm:prSet presAssocID="{C6B036A3-71BD-48B2-8E2F-C6E5193D3874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D250C94E-2D69-41B4-94C0-4574A913D25B}" type="pres">
      <dgm:prSet presAssocID="{D958AC0E-3A30-4A60-AF34-61BFFF13AB1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5DF0EF-A4B6-4B2A-BFF6-A275F2BF7AF4}" type="pres">
      <dgm:prSet presAssocID="{FC68DADB-DE8B-4D3E-9B1A-CFAF315FDB07}" presName="sibTrans" presStyleLbl="sibTrans2D1" presStyleIdx="2" presStyleCnt="4"/>
      <dgm:spPr/>
      <dgm:t>
        <a:bodyPr/>
        <a:lstStyle/>
        <a:p>
          <a:endParaRPr lang="en-US"/>
        </a:p>
      </dgm:t>
    </dgm:pt>
    <dgm:pt modelId="{101B0AF2-4FFD-4330-B928-F4A087237D7B}" type="pres">
      <dgm:prSet presAssocID="{FC68DADB-DE8B-4D3E-9B1A-CFAF315FDB07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B5FF4B14-D1B5-47E1-A839-B0A10A459F46}" type="pres">
      <dgm:prSet presAssocID="{7851C89A-0AA1-4592-8C6B-74BBF0E0A2C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0483D0-9F38-4818-B1EB-9482C86DCD75}" type="pres">
      <dgm:prSet presAssocID="{E4ADF911-6BE8-4235-9307-CC7A9F292DE7}" presName="sibTrans" presStyleLbl="sibTrans2D1" presStyleIdx="3" presStyleCnt="4"/>
      <dgm:spPr/>
      <dgm:t>
        <a:bodyPr/>
        <a:lstStyle/>
        <a:p>
          <a:endParaRPr lang="en-US"/>
        </a:p>
      </dgm:t>
    </dgm:pt>
    <dgm:pt modelId="{3A0E5CEE-B503-42CD-9BD3-D9768532855B}" type="pres">
      <dgm:prSet presAssocID="{E4ADF911-6BE8-4235-9307-CC7A9F292DE7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ECDD77CF-0308-4DBA-B5B7-D562B3DBAB21}" type="pres">
      <dgm:prSet presAssocID="{3BFA5E49-2A88-4484-9D35-BAB1EABC2F4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87D4D1-C1FB-4176-801A-5F27C2023421}" srcId="{208EDACA-2A38-459A-A068-CCC6EDBAD5FE}" destId="{BEE624B1-221C-4575-904A-950946B81C62}" srcOrd="0" destOrd="0" parTransId="{5FA96C45-9D9F-41C5-9E02-C6DF21DCF15B}" sibTransId="{8793D086-AD86-4FCE-9E44-CD32AC0AACB9}"/>
    <dgm:cxn modelId="{5D609C71-535C-4DF1-A58F-08B9338E380A}" type="presOf" srcId="{E4ADF911-6BE8-4235-9307-CC7A9F292DE7}" destId="{3A0E5CEE-B503-42CD-9BD3-D9768532855B}" srcOrd="1" destOrd="0" presId="urn:microsoft.com/office/officeart/2005/8/layout/process1"/>
    <dgm:cxn modelId="{79DF4861-30E2-4836-952D-DC9EB71253B6}" type="presOf" srcId="{FC68DADB-DE8B-4D3E-9B1A-CFAF315FDB07}" destId="{3C5DF0EF-A4B6-4B2A-BFF6-A275F2BF7AF4}" srcOrd="0" destOrd="0" presId="urn:microsoft.com/office/officeart/2005/8/layout/process1"/>
    <dgm:cxn modelId="{B23306CF-2DFB-4C0B-A744-866FFAFB5AFD}" type="presOf" srcId="{C6B036A3-71BD-48B2-8E2F-C6E5193D3874}" destId="{C152B1D8-4DC2-47B7-B59F-869F54EA1A96}" srcOrd="1" destOrd="0" presId="urn:microsoft.com/office/officeart/2005/8/layout/process1"/>
    <dgm:cxn modelId="{2EC061E8-CCF7-4A76-8356-E44B236E2883}" type="presOf" srcId="{BEE624B1-221C-4575-904A-950946B81C62}" destId="{94426FBB-660C-4D9C-A09C-E9711CCF5D25}" srcOrd="0" destOrd="0" presId="urn:microsoft.com/office/officeart/2005/8/layout/process1"/>
    <dgm:cxn modelId="{D9182F17-B4A8-4338-9EC1-6C3911325C55}" type="presOf" srcId="{8793D086-AD86-4FCE-9E44-CD32AC0AACB9}" destId="{6218A886-DD12-4FB7-8D70-535BC9C484B3}" srcOrd="0" destOrd="0" presId="urn:microsoft.com/office/officeart/2005/8/layout/process1"/>
    <dgm:cxn modelId="{01CD5B45-C1CF-4C29-B1FE-E1872C09B7DC}" type="presOf" srcId="{208EDACA-2A38-459A-A068-CCC6EDBAD5FE}" destId="{A0F9BC6F-580D-473E-ADFB-7175744ABDD0}" srcOrd="0" destOrd="0" presId="urn:microsoft.com/office/officeart/2005/8/layout/process1"/>
    <dgm:cxn modelId="{A0462590-E430-4683-9514-4903F16CE970}" type="presOf" srcId="{7851C89A-0AA1-4592-8C6B-74BBF0E0A2CC}" destId="{B5FF4B14-D1B5-47E1-A839-B0A10A459F46}" srcOrd="0" destOrd="0" presId="urn:microsoft.com/office/officeart/2005/8/layout/process1"/>
    <dgm:cxn modelId="{1D63D2BB-D68B-46FA-83F1-997CCA40DB04}" type="presOf" srcId="{D958AC0E-3A30-4A60-AF34-61BFFF13AB1B}" destId="{D250C94E-2D69-41B4-94C0-4574A913D25B}" srcOrd="0" destOrd="0" presId="urn:microsoft.com/office/officeart/2005/8/layout/process1"/>
    <dgm:cxn modelId="{C53B1442-9B62-4581-81E9-6F85CCE91B63}" type="presOf" srcId="{FC68DADB-DE8B-4D3E-9B1A-CFAF315FDB07}" destId="{101B0AF2-4FFD-4330-B928-F4A087237D7B}" srcOrd="1" destOrd="0" presId="urn:microsoft.com/office/officeart/2005/8/layout/process1"/>
    <dgm:cxn modelId="{E994C055-06BB-4101-BFAF-78A85E37A5E9}" type="presOf" srcId="{C6B036A3-71BD-48B2-8E2F-C6E5193D3874}" destId="{A7ABC69E-57A1-4B87-803D-E5BEAF8BD259}" srcOrd="0" destOrd="0" presId="urn:microsoft.com/office/officeart/2005/8/layout/process1"/>
    <dgm:cxn modelId="{CEC8A7D6-EE45-4135-B002-429EC9255D6D}" srcId="{208EDACA-2A38-459A-A068-CCC6EDBAD5FE}" destId="{7851C89A-0AA1-4592-8C6B-74BBF0E0A2CC}" srcOrd="3" destOrd="0" parTransId="{9C788395-688B-4FFF-B5FE-D9F411F666A4}" sibTransId="{E4ADF911-6BE8-4235-9307-CC7A9F292DE7}"/>
    <dgm:cxn modelId="{9843D9C9-DE87-4569-A975-A10C5ED21463}" type="presOf" srcId="{E4ADF911-6BE8-4235-9307-CC7A9F292DE7}" destId="{E20483D0-9F38-4818-B1EB-9482C86DCD75}" srcOrd="0" destOrd="0" presId="urn:microsoft.com/office/officeart/2005/8/layout/process1"/>
    <dgm:cxn modelId="{0B4E0A22-65C1-4F22-941F-3D56E0AD5B1F}" srcId="{208EDACA-2A38-459A-A068-CCC6EDBAD5FE}" destId="{E4979BB1-9E9D-41D0-AFEF-4444A87302E7}" srcOrd="1" destOrd="0" parTransId="{B185A89D-742F-413D-AF56-4B37E3DFC885}" sibTransId="{C6B036A3-71BD-48B2-8E2F-C6E5193D3874}"/>
    <dgm:cxn modelId="{94972901-5141-467D-9A6D-5345C313136B}" type="presOf" srcId="{8793D086-AD86-4FCE-9E44-CD32AC0AACB9}" destId="{A14D870F-B426-48B3-9BCA-77BD28603F07}" srcOrd="1" destOrd="0" presId="urn:microsoft.com/office/officeart/2005/8/layout/process1"/>
    <dgm:cxn modelId="{31487F00-CC1B-46C3-8079-44A993AF45F8}" srcId="{208EDACA-2A38-459A-A068-CCC6EDBAD5FE}" destId="{3BFA5E49-2A88-4484-9D35-BAB1EABC2F48}" srcOrd="4" destOrd="0" parTransId="{E94A2489-9068-44B6-96C2-9546A2ADD62F}" sibTransId="{92B1C51D-FA41-45DB-B06B-9E59CF53F9BB}"/>
    <dgm:cxn modelId="{4B44EBE7-3393-47FC-BE45-D9FE5FE8E91E}" type="presOf" srcId="{3BFA5E49-2A88-4484-9D35-BAB1EABC2F48}" destId="{ECDD77CF-0308-4DBA-B5B7-D562B3DBAB21}" srcOrd="0" destOrd="0" presId="urn:microsoft.com/office/officeart/2005/8/layout/process1"/>
    <dgm:cxn modelId="{E7D9B6B2-68A8-492C-B3AB-74F653E200B5}" srcId="{208EDACA-2A38-459A-A068-CCC6EDBAD5FE}" destId="{D958AC0E-3A30-4A60-AF34-61BFFF13AB1B}" srcOrd="2" destOrd="0" parTransId="{01C22C9D-EBF1-4D20-A7CA-DCE48904DC74}" sibTransId="{FC68DADB-DE8B-4D3E-9B1A-CFAF315FDB07}"/>
    <dgm:cxn modelId="{1A3F4D40-74F3-44D8-B702-632005B15217}" type="presOf" srcId="{E4979BB1-9E9D-41D0-AFEF-4444A87302E7}" destId="{06E4AAF6-2D53-494F-9153-6896E8DC2530}" srcOrd="0" destOrd="0" presId="urn:microsoft.com/office/officeart/2005/8/layout/process1"/>
    <dgm:cxn modelId="{D3F98096-8E4E-40B2-8455-0E001A80113A}" type="presParOf" srcId="{A0F9BC6F-580D-473E-ADFB-7175744ABDD0}" destId="{94426FBB-660C-4D9C-A09C-E9711CCF5D25}" srcOrd="0" destOrd="0" presId="urn:microsoft.com/office/officeart/2005/8/layout/process1"/>
    <dgm:cxn modelId="{608FAB1D-8F69-4EF9-97A4-CC703FD16D7C}" type="presParOf" srcId="{A0F9BC6F-580D-473E-ADFB-7175744ABDD0}" destId="{6218A886-DD12-4FB7-8D70-535BC9C484B3}" srcOrd="1" destOrd="0" presId="urn:microsoft.com/office/officeart/2005/8/layout/process1"/>
    <dgm:cxn modelId="{938708DA-CA35-480F-84F4-533C70FE9053}" type="presParOf" srcId="{6218A886-DD12-4FB7-8D70-535BC9C484B3}" destId="{A14D870F-B426-48B3-9BCA-77BD28603F07}" srcOrd="0" destOrd="0" presId="urn:microsoft.com/office/officeart/2005/8/layout/process1"/>
    <dgm:cxn modelId="{03E1C3E1-5742-40D1-9930-20176180C9C9}" type="presParOf" srcId="{A0F9BC6F-580D-473E-ADFB-7175744ABDD0}" destId="{06E4AAF6-2D53-494F-9153-6896E8DC2530}" srcOrd="2" destOrd="0" presId="urn:microsoft.com/office/officeart/2005/8/layout/process1"/>
    <dgm:cxn modelId="{427E6AB3-125F-4AE3-BF3F-7DA5E26AD12D}" type="presParOf" srcId="{A0F9BC6F-580D-473E-ADFB-7175744ABDD0}" destId="{A7ABC69E-57A1-4B87-803D-E5BEAF8BD259}" srcOrd="3" destOrd="0" presId="urn:microsoft.com/office/officeart/2005/8/layout/process1"/>
    <dgm:cxn modelId="{E1147060-D6C5-4F12-BE0C-DBB8774B2972}" type="presParOf" srcId="{A7ABC69E-57A1-4B87-803D-E5BEAF8BD259}" destId="{C152B1D8-4DC2-47B7-B59F-869F54EA1A96}" srcOrd="0" destOrd="0" presId="urn:microsoft.com/office/officeart/2005/8/layout/process1"/>
    <dgm:cxn modelId="{4180DBBB-A4A4-472C-BD51-54A4FC0C7C7A}" type="presParOf" srcId="{A0F9BC6F-580D-473E-ADFB-7175744ABDD0}" destId="{D250C94E-2D69-41B4-94C0-4574A913D25B}" srcOrd="4" destOrd="0" presId="urn:microsoft.com/office/officeart/2005/8/layout/process1"/>
    <dgm:cxn modelId="{D6931C09-FD33-450B-9A27-C1D7DAD0EEE1}" type="presParOf" srcId="{A0F9BC6F-580D-473E-ADFB-7175744ABDD0}" destId="{3C5DF0EF-A4B6-4B2A-BFF6-A275F2BF7AF4}" srcOrd="5" destOrd="0" presId="urn:microsoft.com/office/officeart/2005/8/layout/process1"/>
    <dgm:cxn modelId="{364F14B7-14E5-46A7-93D3-291688F48C21}" type="presParOf" srcId="{3C5DF0EF-A4B6-4B2A-BFF6-A275F2BF7AF4}" destId="{101B0AF2-4FFD-4330-B928-F4A087237D7B}" srcOrd="0" destOrd="0" presId="urn:microsoft.com/office/officeart/2005/8/layout/process1"/>
    <dgm:cxn modelId="{3C77828D-1299-4036-9DEA-A3ACA64D5ABF}" type="presParOf" srcId="{A0F9BC6F-580D-473E-ADFB-7175744ABDD0}" destId="{B5FF4B14-D1B5-47E1-A839-B0A10A459F46}" srcOrd="6" destOrd="0" presId="urn:microsoft.com/office/officeart/2005/8/layout/process1"/>
    <dgm:cxn modelId="{FD853B61-F27B-45B1-AB83-19862B071CA2}" type="presParOf" srcId="{A0F9BC6F-580D-473E-ADFB-7175744ABDD0}" destId="{E20483D0-9F38-4818-B1EB-9482C86DCD75}" srcOrd="7" destOrd="0" presId="urn:microsoft.com/office/officeart/2005/8/layout/process1"/>
    <dgm:cxn modelId="{7D8372A7-A78E-4376-88D5-EF7446E59FA8}" type="presParOf" srcId="{E20483D0-9F38-4818-B1EB-9482C86DCD75}" destId="{3A0E5CEE-B503-42CD-9BD3-D9768532855B}" srcOrd="0" destOrd="0" presId="urn:microsoft.com/office/officeart/2005/8/layout/process1"/>
    <dgm:cxn modelId="{AC0EEEE8-87F8-4F6D-92A8-971295D7389D}" type="presParOf" srcId="{A0F9BC6F-580D-473E-ADFB-7175744ABDD0}" destId="{ECDD77CF-0308-4DBA-B5B7-D562B3DBAB21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31A2CCA-0E72-47BA-B214-10877D453C99}" type="doc">
      <dgm:prSet loTypeId="urn:microsoft.com/office/officeart/2005/8/layout/vList2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FCA023CD-717B-408E-8303-4D1978656A09}">
      <dgm:prSet phldrT="[Text]"/>
      <dgm:spPr/>
      <dgm:t>
        <a:bodyPr/>
        <a:lstStyle/>
        <a:p>
          <a:r>
            <a:rPr lang="en-US" b="1" dirty="0" smtClean="0"/>
            <a:t>Constrains:</a:t>
          </a:r>
          <a:endParaRPr lang="en-US" b="1" dirty="0"/>
        </a:p>
      </dgm:t>
    </dgm:pt>
    <dgm:pt modelId="{8F988FCB-D4EF-45C8-929C-AE228CFADB6F}" type="parTrans" cxnId="{464BAAFB-C264-4B58-8AED-72080BA9E86C}">
      <dgm:prSet/>
      <dgm:spPr/>
      <dgm:t>
        <a:bodyPr/>
        <a:lstStyle/>
        <a:p>
          <a:endParaRPr lang="en-US" b="1"/>
        </a:p>
      </dgm:t>
    </dgm:pt>
    <dgm:pt modelId="{3F1FFE2C-5062-454C-A166-8C39EACEF4A0}" type="sibTrans" cxnId="{464BAAFB-C264-4B58-8AED-72080BA9E86C}">
      <dgm:prSet/>
      <dgm:spPr/>
      <dgm:t>
        <a:bodyPr/>
        <a:lstStyle/>
        <a:p>
          <a:endParaRPr lang="en-US" b="1"/>
        </a:p>
      </dgm:t>
    </dgm:pt>
    <dgm:pt modelId="{B5CF4FF9-E450-4DEB-9D21-4E14E67CD4FA}">
      <dgm:prSet phldrT="[Text]"/>
      <dgm:spPr/>
      <dgm:t>
        <a:bodyPr/>
        <a:lstStyle/>
        <a:p>
          <a:r>
            <a:rPr lang="en-US" b="1" dirty="0" smtClean="0"/>
            <a:t>Orbit</a:t>
          </a:r>
          <a:endParaRPr lang="en-US" b="1" dirty="0"/>
        </a:p>
      </dgm:t>
    </dgm:pt>
    <dgm:pt modelId="{1423E2CD-42F0-4535-9756-4C7C1BABC0A4}" type="parTrans" cxnId="{B600DAF5-0B58-4096-ADB2-F748D232D3FA}">
      <dgm:prSet/>
      <dgm:spPr/>
      <dgm:t>
        <a:bodyPr/>
        <a:lstStyle/>
        <a:p>
          <a:endParaRPr lang="en-US" b="1"/>
        </a:p>
      </dgm:t>
    </dgm:pt>
    <dgm:pt modelId="{FAA21B9E-E827-4299-B20B-45335B4D7239}" type="sibTrans" cxnId="{B600DAF5-0B58-4096-ADB2-F748D232D3FA}">
      <dgm:prSet/>
      <dgm:spPr/>
      <dgm:t>
        <a:bodyPr/>
        <a:lstStyle/>
        <a:p>
          <a:endParaRPr lang="en-US" b="1"/>
        </a:p>
      </dgm:t>
    </dgm:pt>
    <dgm:pt modelId="{6898D8A6-8C11-4E8E-BECA-56E2F6CD28A5}">
      <dgm:prSet phldrT="[Text]"/>
      <dgm:spPr/>
      <dgm:t>
        <a:bodyPr/>
        <a:lstStyle/>
        <a:p>
          <a:r>
            <a:rPr lang="en-US" b="1" dirty="0" smtClean="0"/>
            <a:t>Atmospheric transparency</a:t>
          </a:r>
          <a:endParaRPr lang="en-US" b="1" dirty="0"/>
        </a:p>
      </dgm:t>
    </dgm:pt>
    <dgm:pt modelId="{6CBED627-75D1-4593-B376-C701F0A0F1E5}" type="parTrans" cxnId="{3B741FE2-C537-4EC2-8098-EBADFBC4C7CE}">
      <dgm:prSet/>
      <dgm:spPr/>
      <dgm:t>
        <a:bodyPr/>
        <a:lstStyle/>
        <a:p>
          <a:endParaRPr lang="en-US" b="1"/>
        </a:p>
      </dgm:t>
    </dgm:pt>
    <dgm:pt modelId="{1C874140-3656-4749-9A19-5D7E10639176}" type="sibTrans" cxnId="{3B741FE2-C537-4EC2-8098-EBADFBC4C7CE}">
      <dgm:prSet/>
      <dgm:spPr/>
      <dgm:t>
        <a:bodyPr/>
        <a:lstStyle/>
        <a:p>
          <a:endParaRPr lang="en-US" b="1"/>
        </a:p>
      </dgm:t>
    </dgm:pt>
    <dgm:pt modelId="{4EC1545B-FEF0-428D-9A30-1AA5C390C64E}">
      <dgm:prSet phldrT="[Text]"/>
      <dgm:spPr/>
      <dgm:t>
        <a:bodyPr/>
        <a:lstStyle/>
        <a:p>
          <a:r>
            <a:rPr lang="en-US" b="1" dirty="0" smtClean="0"/>
            <a:t>Wavelength of observation</a:t>
          </a:r>
          <a:endParaRPr lang="en-US" b="1" dirty="0"/>
        </a:p>
      </dgm:t>
    </dgm:pt>
    <dgm:pt modelId="{A27B3D8B-5544-4715-9A08-94463CD79E4A}" type="parTrans" cxnId="{C4DFD46C-5AE9-4641-9401-E142DAAB5B4E}">
      <dgm:prSet/>
      <dgm:spPr/>
      <dgm:t>
        <a:bodyPr/>
        <a:lstStyle/>
        <a:p>
          <a:endParaRPr lang="en-US" b="1"/>
        </a:p>
      </dgm:t>
    </dgm:pt>
    <dgm:pt modelId="{BEDFAAB5-6249-43D7-BDB8-866F80891991}" type="sibTrans" cxnId="{C4DFD46C-5AE9-4641-9401-E142DAAB5B4E}">
      <dgm:prSet/>
      <dgm:spPr/>
      <dgm:t>
        <a:bodyPr/>
        <a:lstStyle/>
        <a:p>
          <a:endParaRPr lang="en-US" b="1"/>
        </a:p>
      </dgm:t>
    </dgm:pt>
    <dgm:pt modelId="{8433CE9F-5DC5-412A-8E1D-CA2F3C4C3BE5}">
      <dgm:prSet phldrT="[Text]"/>
      <dgm:spPr/>
      <dgm:t>
        <a:bodyPr/>
        <a:lstStyle/>
        <a:p>
          <a:r>
            <a:rPr lang="en-US" b="1" dirty="0" smtClean="0"/>
            <a:t>Scattering and absorption</a:t>
          </a:r>
          <a:endParaRPr lang="en-US" b="1" dirty="0"/>
        </a:p>
      </dgm:t>
    </dgm:pt>
    <dgm:pt modelId="{456BB349-3BA5-4E1E-86EB-B58CBD1C3FFD}" type="parTrans" cxnId="{17919F95-6FA1-473F-8D95-BC5CAC66EC32}">
      <dgm:prSet/>
      <dgm:spPr/>
      <dgm:t>
        <a:bodyPr/>
        <a:lstStyle/>
        <a:p>
          <a:endParaRPr lang="en-US" b="1"/>
        </a:p>
      </dgm:t>
    </dgm:pt>
    <dgm:pt modelId="{CF13FF67-1E39-4132-93D1-FD7BF22D80F8}" type="sibTrans" cxnId="{17919F95-6FA1-473F-8D95-BC5CAC66EC32}">
      <dgm:prSet/>
      <dgm:spPr/>
      <dgm:t>
        <a:bodyPr/>
        <a:lstStyle/>
        <a:p>
          <a:endParaRPr lang="en-US" b="1"/>
        </a:p>
      </dgm:t>
    </dgm:pt>
    <dgm:pt modelId="{DD75701A-29B1-4DB6-AEC6-5E5E07B71D4D}">
      <dgm:prSet phldrT="[Text]"/>
      <dgm:spPr/>
      <dgm:t>
        <a:bodyPr/>
        <a:lstStyle/>
        <a:p>
          <a:r>
            <a:rPr lang="en-US" b="1" dirty="0" smtClean="0"/>
            <a:t>Molecular spectroscopy</a:t>
          </a:r>
          <a:endParaRPr lang="en-US" b="1" dirty="0"/>
        </a:p>
      </dgm:t>
    </dgm:pt>
    <dgm:pt modelId="{A0A7741C-9B33-41EB-BFA0-BB7D41DFD387}" type="parTrans" cxnId="{B6C00870-88AE-40CD-8F3E-2F0DD0ADAB6D}">
      <dgm:prSet/>
      <dgm:spPr/>
      <dgm:t>
        <a:bodyPr/>
        <a:lstStyle/>
        <a:p>
          <a:endParaRPr lang="en-US" b="1"/>
        </a:p>
      </dgm:t>
    </dgm:pt>
    <dgm:pt modelId="{4D7898FC-3F9E-483A-8FBB-6933FA1FDFBC}" type="sibTrans" cxnId="{B6C00870-88AE-40CD-8F3E-2F0DD0ADAB6D}">
      <dgm:prSet/>
      <dgm:spPr/>
      <dgm:t>
        <a:bodyPr/>
        <a:lstStyle/>
        <a:p>
          <a:endParaRPr lang="en-US" b="1"/>
        </a:p>
      </dgm:t>
    </dgm:pt>
    <dgm:pt modelId="{C4535646-65F9-4C91-AF79-A26D59554FF2}" type="pres">
      <dgm:prSet presAssocID="{B31A2CCA-0E72-47BA-B214-10877D453C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7E49A5-DB55-4DDC-815F-7040737C5E72}" type="pres">
      <dgm:prSet presAssocID="{FCA023CD-717B-408E-8303-4D1978656A09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BABAC9-26CE-4AFA-80B1-2BE1E7216797}" type="pres">
      <dgm:prSet presAssocID="{3F1FFE2C-5062-454C-A166-8C39EACEF4A0}" presName="spacer" presStyleCnt="0"/>
      <dgm:spPr/>
    </dgm:pt>
    <dgm:pt modelId="{1B25BFA7-3D18-4FF6-A40E-A8404FB1C0ED}" type="pres">
      <dgm:prSet presAssocID="{B5CF4FF9-E450-4DEB-9D21-4E14E67CD4FA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7E272D-8E11-4010-A8C9-FD8726FEA826}" type="pres">
      <dgm:prSet presAssocID="{FAA21B9E-E827-4299-B20B-45335B4D7239}" presName="spacer" presStyleCnt="0"/>
      <dgm:spPr/>
    </dgm:pt>
    <dgm:pt modelId="{96BC9A10-E2FC-4243-8B7B-3A364B85D824}" type="pres">
      <dgm:prSet presAssocID="{6898D8A6-8C11-4E8E-BECA-56E2F6CD28A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DBB2FE-E185-4EED-8013-A1A8AF8F9169}" type="pres">
      <dgm:prSet presAssocID="{1C874140-3656-4749-9A19-5D7E10639176}" presName="spacer" presStyleCnt="0"/>
      <dgm:spPr/>
    </dgm:pt>
    <dgm:pt modelId="{4A654605-388E-4E88-B808-9995740122F8}" type="pres">
      <dgm:prSet presAssocID="{4EC1545B-FEF0-428D-9A30-1AA5C390C64E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11F35D-00C6-4F49-8045-3FA8A11CA4AC}" type="pres">
      <dgm:prSet presAssocID="{BEDFAAB5-6249-43D7-BDB8-866F80891991}" presName="spacer" presStyleCnt="0"/>
      <dgm:spPr/>
    </dgm:pt>
    <dgm:pt modelId="{B0EE35A9-C6F3-4D47-A940-B2E043D35F52}" type="pres">
      <dgm:prSet presAssocID="{8433CE9F-5DC5-412A-8E1D-CA2F3C4C3BE5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BDD978-DDAE-4B03-86A0-6305CCC50367}" type="pres">
      <dgm:prSet presAssocID="{CF13FF67-1E39-4132-93D1-FD7BF22D80F8}" presName="spacer" presStyleCnt="0"/>
      <dgm:spPr/>
    </dgm:pt>
    <dgm:pt modelId="{B20BAD6A-5A59-4559-83F1-B812C61A3A70}" type="pres">
      <dgm:prSet presAssocID="{DD75701A-29B1-4DB6-AEC6-5E5E07B71D4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741FE2-C537-4EC2-8098-EBADFBC4C7CE}" srcId="{B31A2CCA-0E72-47BA-B214-10877D453C99}" destId="{6898D8A6-8C11-4E8E-BECA-56E2F6CD28A5}" srcOrd="2" destOrd="0" parTransId="{6CBED627-75D1-4593-B376-C701F0A0F1E5}" sibTransId="{1C874140-3656-4749-9A19-5D7E10639176}"/>
    <dgm:cxn modelId="{AAFA3C6E-9D60-4EAA-9702-ADEBD939BA1D}" type="presOf" srcId="{B31A2CCA-0E72-47BA-B214-10877D453C99}" destId="{C4535646-65F9-4C91-AF79-A26D59554FF2}" srcOrd="0" destOrd="0" presId="urn:microsoft.com/office/officeart/2005/8/layout/vList2"/>
    <dgm:cxn modelId="{464BAAFB-C264-4B58-8AED-72080BA9E86C}" srcId="{B31A2CCA-0E72-47BA-B214-10877D453C99}" destId="{FCA023CD-717B-408E-8303-4D1978656A09}" srcOrd="0" destOrd="0" parTransId="{8F988FCB-D4EF-45C8-929C-AE228CFADB6F}" sibTransId="{3F1FFE2C-5062-454C-A166-8C39EACEF4A0}"/>
    <dgm:cxn modelId="{7D11366F-2817-4AD1-842B-83D60BBFCF54}" type="presOf" srcId="{FCA023CD-717B-408E-8303-4D1978656A09}" destId="{5E7E49A5-DB55-4DDC-815F-7040737C5E72}" srcOrd="0" destOrd="0" presId="urn:microsoft.com/office/officeart/2005/8/layout/vList2"/>
    <dgm:cxn modelId="{B600DAF5-0B58-4096-ADB2-F748D232D3FA}" srcId="{B31A2CCA-0E72-47BA-B214-10877D453C99}" destId="{B5CF4FF9-E450-4DEB-9D21-4E14E67CD4FA}" srcOrd="1" destOrd="0" parTransId="{1423E2CD-42F0-4535-9756-4C7C1BABC0A4}" sibTransId="{FAA21B9E-E827-4299-B20B-45335B4D7239}"/>
    <dgm:cxn modelId="{C2E79A1E-7B29-4C88-878A-09B776E70506}" type="presOf" srcId="{B5CF4FF9-E450-4DEB-9D21-4E14E67CD4FA}" destId="{1B25BFA7-3D18-4FF6-A40E-A8404FB1C0ED}" srcOrd="0" destOrd="0" presId="urn:microsoft.com/office/officeart/2005/8/layout/vList2"/>
    <dgm:cxn modelId="{11D676A3-00C6-4B01-8F64-6B72974E4AF2}" type="presOf" srcId="{4EC1545B-FEF0-428D-9A30-1AA5C390C64E}" destId="{4A654605-388E-4E88-B808-9995740122F8}" srcOrd="0" destOrd="0" presId="urn:microsoft.com/office/officeart/2005/8/layout/vList2"/>
    <dgm:cxn modelId="{B6C00870-88AE-40CD-8F3E-2F0DD0ADAB6D}" srcId="{B31A2CCA-0E72-47BA-B214-10877D453C99}" destId="{DD75701A-29B1-4DB6-AEC6-5E5E07B71D4D}" srcOrd="5" destOrd="0" parTransId="{A0A7741C-9B33-41EB-BFA0-BB7D41DFD387}" sibTransId="{4D7898FC-3F9E-483A-8FBB-6933FA1FDFBC}"/>
    <dgm:cxn modelId="{C4DFD46C-5AE9-4641-9401-E142DAAB5B4E}" srcId="{B31A2CCA-0E72-47BA-B214-10877D453C99}" destId="{4EC1545B-FEF0-428D-9A30-1AA5C390C64E}" srcOrd="3" destOrd="0" parTransId="{A27B3D8B-5544-4715-9A08-94463CD79E4A}" sibTransId="{BEDFAAB5-6249-43D7-BDB8-866F80891991}"/>
    <dgm:cxn modelId="{17919F95-6FA1-473F-8D95-BC5CAC66EC32}" srcId="{B31A2CCA-0E72-47BA-B214-10877D453C99}" destId="{8433CE9F-5DC5-412A-8E1D-CA2F3C4C3BE5}" srcOrd="4" destOrd="0" parTransId="{456BB349-3BA5-4E1E-86EB-B58CBD1C3FFD}" sibTransId="{CF13FF67-1E39-4132-93D1-FD7BF22D80F8}"/>
    <dgm:cxn modelId="{1E796021-121C-4A9E-9C03-7A3726CCBE62}" type="presOf" srcId="{8433CE9F-5DC5-412A-8E1D-CA2F3C4C3BE5}" destId="{B0EE35A9-C6F3-4D47-A940-B2E043D35F52}" srcOrd="0" destOrd="0" presId="urn:microsoft.com/office/officeart/2005/8/layout/vList2"/>
    <dgm:cxn modelId="{E238E6D2-EFA7-4505-B885-CECB01ADA5D7}" type="presOf" srcId="{6898D8A6-8C11-4E8E-BECA-56E2F6CD28A5}" destId="{96BC9A10-E2FC-4243-8B7B-3A364B85D824}" srcOrd="0" destOrd="0" presId="urn:microsoft.com/office/officeart/2005/8/layout/vList2"/>
    <dgm:cxn modelId="{416C4A4F-600B-46DD-99ED-7096171373A1}" type="presOf" srcId="{DD75701A-29B1-4DB6-AEC6-5E5E07B71D4D}" destId="{B20BAD6A-5A59-4559-83F1-B812C61A3A70}" srcOrd="0" destOrd="0" presId="urn:microsoft.com/office/officeart/2005/8/layout/vList2"/>
    <dgm:cxn modelId="{FBE8986E-6662-47EA-A30C-54024A8963B8}" type="presParOf" srcId="{C4535646-65F9-4C91-AF79-A26D59554FF2}" destId="{5E7E49A5-DB55-4DDC-815F-7040737C5E72}" srcOrd="0" destOrd="0" presId="urn:microsoft.com/office/officeart/2005/8/layout/vList2"/>
    <dgm:cxn modelId="{F35B6939-67AA-4A5F-A5D3-445F90B19F5C}" type="presParOf" srcId="{C4535646-65F9-4C91-AF79-A26D59554FF2}" destId="{92BABAC9-26CE-4AFA-80B1-2BE1E7216797}" srcOrd="1" destOrd="0" presId="urn:microsoft.com/office/officeart/2005/8/layout/vList2"/>
    <dgm:cxn modelId="{EBE29FB8-3737-4E0C-8B68-D79F50693A64}" type="presParOf" srcId="{C4535646-65F9-4C91-AF79-A26D59554FF2}" destId="{1B25BFA7-3D18-4FF6-A40E-A8404FB1C0ED}" srcOrd="2" destOrd="0" presId="urn:microsoft.com/office/officeart/2005/8/layout/vList2"/>
    <dgm:cxn modelId="{07EF133B-1F0F-48A3-A750-92AAA546B23D}" type="presParOf" srcId="{C4535646-65F9-4C91-AF79-A26D59554FF2}" destId="{517E272D-8E11-4010-A8C9-FD8726FEA826}" srcOrd="3" destOrd="0" presId="urn:microsoft.com/office/officeart/2005/8/layout/vList2"/>
    <dgm:cxn modelId="{2B574191-3F72-41AC-A284-D7917DA5485C}" type="presParOf" srcId="{C4535646-65F9-4C91-AF79-A26D59554FF2}" destId="{96BC9A10-E2FC-4243-8B7B-3A364B85D824}" srcOrd="4" destOrd="0" presId="urn:microsoft.com/office/officeart/2005/8/layout/vList2"/>
    <dgm:cxn modelId="{85D14378-2F13-4733-B7EF-44E15268D1FC}" type="presParOf" srcId="{C4535646-65F9-4C91-AF79-A26D59554FF2}" destId="{10DBB2FE-E185-4EED-8013-A1A8AF8F9169}" srcOrd="5" destOrd="0" presId="urn:microsoft.com/office/officeart/2005/8/layout/vList2"/>
    <dgm:cxn modelId="{80434949-E815-4C72-8740-18A0BEB4C94E}" type="presParOf" srcId="{C4535646-65F9-4C91-AF79-A26D59554FF2}" destId="{4A654605-388E-4E88-B808-9995740122F8}" srcOrd="6" destOrd="0" presId="urn:microsoft.com/office/officeart/2005/8/layout/vList2"/>
    <dgm:cxn modelId="{A475AF71-B95B-4A52-A334-1A8EAA8523A3}" type="presParOf" srcId="{C4535646-65F9-4C91-AF79-A26D59554FF2}" destId="{9711F35D-00C6-4F49-8045-3FA8A11CA4AC}" srcOrd="7" destOrd="0" presId="urn:microsoft.com/office/officeart/2005/8/layout/vList2"/>
    <dgm:cxn modelId="{2709A0FC-CA0C-49AD-99C1-1F3D7F25C480}" type="presParOf" srcId="{C4535646-65F9-4C91-AF79-A26D59554FF2}" destId="{B0EE35A9-C6F3-4D47-A940-B2E043D35F52}" srcOrd="8" destOrd="0" presId="urn:microsoft.com/office/officeart/2005/8/layout/vList2"/>
    <dgm:cxn modelId="{79F03F99-B6C4-407C-A44E-D458A27CF5E1}" type="presParOf" srcId="{C4535646-65F9-4C91-AF79-A26D59554FF2}" destId="{B3BDD978-DDAE-4B03-86A0-6305CCC50367}" srcOrd="9" destOrd="0" presId="urn:microsoft.com/office/officeart/2005/8/layout/vList2"/>
    <dgm:cxn modelId="{49001C5B-E647-4517-98A7-B733219FCF84}" type="presParOf" srcId="{C4535646-65F9-4C91-AF79-A26D59554FF2}" destId="{B20BAD6A-5A59-4559-83F1-B812C61A3A7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2185681C-E264-47EB-9880-ACECF2516F59}" type="presOf" srcId="{F9373232-D884-4343-B156-EA8118D2409C}" destId="{BC5441AC-E02D-48F4-A87B-957DAEF6F120}" srcOrd="0" destOrd="0" presId="urn:microsoft.com/office/officeart/2005/8/layout/vList2"/>
    <dgm:cxn modelId="{0D02DC6C-1FE8-4D96-8BCE-C2CE50FA4787}" type="presOf" srcId="{22A5CFD8-D018-46EB-893E-D7D31C584972}" destId="{DF73ED7E-BDBE-49DA-9695-137FA007D212}" srcOrd="0" destOrd="0" presId="urn:microsoft.com/office/officeart/2005/8/layout/vList2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8B05C51D-5307-44F6-8366-FDC8A9AE6373}" type="presOf" srcId="{8AD2A750-76F8-47A6-B0DB-E572290D7B7E}" destId="{61518926-52EE-4D2F-8989-FBD43616DE21}" srcOrd="0" destOrd="0" presId="urn:microsoft.com/office/officeart/2005/8/layout/vList2"/>
    <dgm:cxn modelId="{AC77EEE8-C08A-473B-8CD7-F8AD2BE5BBE2}" type="presOf" srcId="{ED2B5332-C49A-4447-965E-6748F2A5E6A8}" destId="{E0A77A3C-DFAF-44EC-B0D4-BC16CAA3F980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A5C1053F-115E-4EAC-BF27-976B282AF649}" type="presOf" srcId="{65B62F07-503E-4876-A813-70022ECEFF7F}" destId="{89326C83-B003-41E9-A240-DB01F076C331}" srcOrd="0" destOrd="0" presId="urn:microsoft.com/office/officeart/2005/8/layout/vList2"/>
    <dgm:cxn modelId="{02AB41AD-6BF9-4B0B-A0A9-7F2C16968EF2}" type="presOf" srcId="{3254CEC8-2781-47C0-A517-58BBC6648457}" destId="{6CF03597-32C1-456F-BF53-0F8496FC52BE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5BF16A5B-EDC5-4484-B092-A90CC5C2A344}" type="presOf" srcId="{C9805307-1AE8-4EAF-A817-63DC3234CEF0}" destId="{F683DAFA-3AE1-4AEC-BB0E-295ED32F13AB}" srcOrd="0" destOrd="0" presId="urn:microsoft.com/office/officeart/2005/8/layout/vList2"/>
    <dgm:cxn modelId="{E7A31B77-019A-4499-A4C7-A9138D8BD299}" type="presOf" srcId="{1091FDB5-CD0F-47C6-8DD4-432829DA4816}" destId="{2C0A26BD-458D-4AFA-B94D-982AA54E954C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16284B49-4C70-4D3C-9670-A2B6A2952CC3}" type="presOf" srcId="{6D647D2E-CF64-41DB-9228-477A09914B61}" destId="{A3A3CF63-D2DA-4077-8ADD-C5595AFDA03F}" srcOrd="0" destOrd="0" presId="urn:microsoft.com/office/officeart/2005/8/layout/vList2"/>
    <dgm:cxn modelId="{B44FAF30-545A-481F-98F4-8F37985759E2}" type="presOf" srcId="{975436C0-22D8-427B-813E-DD156CB28E18}" destId="{68E0A7EF-0CF3-47A1-834F-A9DD1699D8FC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417D3A43-6106-4CE5-8345-828FF880FC63}" type="presParOf" srcId="{F683DAFA-3AE1-4AEC-BB0E-295ED32F13AB}" destId="{2C0A26BD-458D-4AFA-B94D-982AA54E954C}" srcOrd="0" destOrd="0" presId="urn:microsoft.com/office/officeart/2005/8/layout/vList2"/>
    <dgm:cxn modelId="{69BD73E1-9357-497E-9FE0-045139703364}" type="presParOf" srcId="{F683DAFA-3AE1-4AEC-BB0E-295ED32F13AB}" destId="{391D92FD-E10A-4024-BCB0-87DF5748F0AF}" srcOrd="1" destOrd="0" presId="urn:microsoft.com/office/officeart/2005/8/layout/vList2"/>
    <dgm:cxn modelId="{CCBF04EC-672A-41F8-9EED-8C1715859FD7}" type="presParOf" srcId="{F683DAFA-3AE1-4AEC-BB0E-295ED32F13AB}" destId="{89326C83-B003-41E9-A240-DB01F076C331}" srcOrd="2" destOrd="0" presId="urn:microsoft.com/office/officeart/2005/8/layout/vList2"/>
    <dgm:cxn modelId="{520BF8D4-F329-4C25-ABBE-D9C8E04E6ADA}" type="presParOf" srcId="{F683DAFA-3AE1-4AEC-BB0E-295ED32F13AB}" destId="{00B48E0B-B20C-404E-AD5A-6EC7EBC5C80B}" srcOrd="3" destOrd="0" presId="urn:microsoft.com/office/officeart/2005/8/layout/vList2"/>
    <dgm:cxn modelId="{5A658ED7-2E36-41DB-952C-B79400CB7B2B}" type="presParOf" srcId="{F683DAFA-3AE1-4AEC-BB0E-295ED32F13AB}" destId="{61518926-52EE-4D2F-8989-FBD43616DE21}" srcOrd="4" destOrd="0" presId="urn:microsoft.com/office/officeart/2005/8/layout/vList2"/>
    <dgm:cxn modelId="{4ADAEFB9-5142-4C24-8B17-9ACFAAC02D72}" type="presParOf" srcId="{F683DAFA-3AE1-4AEC-BB0E-295ED32F13AB}" destId="{0806F8FB-D0FC-46F3-B0D8-6E3F4B599F56}" srcOrd="5" destOrd="0" presId="urn:microsoft.com/office/officeart/2005/8/layout/vList2"/>
    <dgm:cxn modelId="{1347E285-D6A9-4D1B-BCE9-170EF7221C0E}" type="presParOf" srcId="{F683DAFA-3AE1-4AEC-BB0E-295ED32F13AB}" destId="{E0A77A3C-DFAF-44EC-B0D4-BC16CAA3F980}" srcOrd="6" destOrd="0" presId="urn:microsoft.com/office/officeart/2005/8/layout/vList2"/>
    <dgm:cxn modelId="{4E36167B-1879-4CB1-A7D7-513008D48E1C}" type="presParOf" srcId="{F683DAFA-3AE1-4AEC-BB0E-295ED32F13AB}" destId="{13A795BC-C08C-444C-93F1-2D0D1BF6C3B4}" srcOrd="7" destOrd="0" presId="urn:microsoft.com/office/officeart/2005/8/layout/vList2"/>
    <dgm:cxn modelId="{364EDD2D-DAFE-4686-AA90-6D0CCB731E9F}" type="presParOf" srcId="{F683DAFA-3AE1-4AEC-BB0E-295ED32F13AB}" destId="{A3A3CF63-D2DA-4077-8ADD-C5595AFDA03F}" srcOrd="8" destOrd="0" presId="urn:microsoft.com/office/officeart/2005/8/layout/vList2"/>
    <dgm:cxn modelId="{6CB76FC7-57A6-40ED-9ED1-15643851DA5C}" type="presParOf" srcId="{F683DAFA-3AE1-4AEC-BB0E-295ED32F13AB}" destId="{8E3E5389-3D72-457C-AB63-DEE45211F318}" srcOrd="9" destOrd="0" presId="urn:microsoft.com/office/officeart/2005/8/layout/vList2"/>
    <dgm:cxn modelId="{F0CDA079-8D80-46FD-AC3F-FC5899733751}" type="presParOf" srcId="{F683DAFA-3AE1-4AEC-BB0E-295ED32F13AB}" destId="{6CF03597-32C1-456F-BF53-0F8496FC52BE}" srcOrd="10" destOrd="0" presId="urn:microsoft.com/office/officeart/2005/8/layout/vList2"/>
    <dgm:cxn modelId="{45E209EA-7195-4C03-8D92-4661B10B26E7}" type="presParOf" srcId="{F683DAFA-3AE1-4AEC-BB0E-295ED32F13AB}" destId="{D481AA32-CF93-4410-B8EF-9F7F26E9528F}" srcOrd="11" destOrd="0" presId="urn:microsoft.com/office/officeart/2005/8/layout/vList2"/>
    <dgm:cxn modelId="{B2B712DA-0EBD-4FB4-BAE1-A654BA36B15B}" type="presParOf" srcId="{F683DAFA-3AE1-4AEC-BB0E-295ED32F13AB}" destId="{68E0A7EF-0CF3-47A1-834F-A9DD1699D8FC}" srcOrd="12" destOrd="0" presId="urn:microsoft.com/office/officeart/2005/8/layout/vList2"/>
    <dgm:cxn modelId="{01AB44AF-B702-40C0-9DA3-012A15075562}" type="presParOf" srcId="{F683DAFA-3AE1-4AEC-BB0E-295ED32F13AB}" destId="{D756C103-70D6-4355-AAEA-AC3341BB6D9E}" srcOrd="13" destOrd="0" presId="urn:microsoft.com/office/officeart/2005/8/layout/vList2"/>
    <dgm:cxn modelId="{2EB3DEAD-B59F-4076-924D-0754EB93BC01}" type="presParOf" srcId="{F683DAFA-3AE1-4AEC-BB0E-295ED32F13AB}" destId="{DF73ED7E-BDBE-49DA-9695-137FA007D212}" srcOrd="14" destOrd="0" presId="urn:microsoft.com/office/officeart/2005/8/layout/vList2"/>
    <dgm:cxn modelId="{486C44A4-E162-452C-94E5-E04FD2152153}" type="presParOf" srcId="{F683DAFA-3AE1-4AEC-BB0E-295ED32F13AB}" destId="{95CA2D83-2738-4946-9B0C-CA5CCAAE632C}" srcOrd="15" destOrd="0" presId="urn:microsoft.com/office/officeart/2005/8/layout/vList2"/>
    <dgm:cxn modelId="{1F71D2BA-98BB-4070-8404-68E113EA0318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AB60558-9180-4313-BE8E-CDC3CA32AD60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7B42201-ADBD-4C49-92E8-FA6647AE8B8D}">
      <dgm:prSet phldrT="[Text]" custT="1"/>
      <dgm:spPr/>
      <dgm:t>
        <a:bodyPr/>
        <a:lstStyle/>
        <a:p>
          <a:r>
            <a:rPr lang="en-US" sz="1400" b="1" dirty="0" smtClean="0"/>
            <a:t>NRC report:</a:t>
          </a:r>
          <a:endParaRPr lang="en-US" sz="1400" b="1" dirty="0"/>
        </a:p>
      </dgm:t>
    </dgm:pt>
    <dgm:pt modelId="{6EF67916-AC23-4056-BE60-230B1736EA7A}" type="parTrans" cxnId="{771F8935-C345-4EBB-9B8A-F2FC9AABCCAB}">
      <dgm:prSet/>
      <dgm:spPr/>
      <dgm:t>
        <a:bodyPr/>
        <a:lstStyle/>
        <a:p>
          <a:endParaRPr lang="en-US" sz="1400" b="1"/>
        </a:p>
      </dgm:t>
    </dgm:pt>
    <dgm:pt modelId="{BE067403-0956-42FA-9239-CF995AB9D36A}" type="sibTrans" cxnId="{771F8935-C345-4EBB-9B8A-F2FC9AABCCAB}">
      <dgm:prSet/>
      <dgm:spPr/>
      <dgm:t>
        <a:bodyPr/>
        <a:lstStyle/>
        <a:p>
          <a:endParaRPr lang="en-US" sz="1400" b="1"/>
        </a:p>
      </dgm:t>
    </dgm:pt>
    <dgm:pt modelId="{6C574C29-E72C-44EB-81EE-BDD2FAAF3FF4}">
      <dgm:prSet phldrT="[Text]" custT="1"/>
      <dgm:spPr/>
      <dgm:t>
        <a:bodyPr/>
        <a:lstStyle/>
        <a:p>
          <a:r>
            <a:rPr lang="en-US" sz="1400" b="1" dirty="0" smtClean="0"/>
            <a:t>Near-real-time forecasting of O3 and PM</a:t>
          </a:r>
          <a:endParaRPr lang="en-US" sz="1400" b="1" dirty="0"/>
        </a:p>
      </dgm:t>
    </dgm:pt>
    <dgm:pt modelId="{9D4E8FC9-9754-4F05-A580-721A1560F41C}" type="parTrans" cxnId="{C4816550-8E35-42A7-A40F-F87FF23E89CF}">
      <dgm:prSet/>
      <dgm:spPr/>
      <dgm:t>
        <a:bodyPr/>
        <a:lstStyle/>
        <a:p>
          <a:endParaRPr lang="en-US" sz="1400" b="1"/>
        </a:p>
      </dgm:t>
    </dgm:pt>
    <dgm:pt modelId="{50CDA129-5F3C-46D8-99B8-6F8D6C8BD881}" type="sibTrans" cxnId="{C4816550-8E35-42A7-A40F-F87FF23E89CF}">
      <dgm:prSet/>
      <dgm:spPr/>
      <dgm:t>
        <a:bodyPr/>
        <a:lstStyle/>
        <a:p>
          <a:endParaRPr lang="en-US" sz="1400" b="1"/>
        </a:p>
      </dgm:t>
    </dgm:pt>
    <dgm:pt modelId="{1A2652BE-A73E-4AEC-BB65-3C93BF63672C}">
      <dgm:prSet phldrT="[Text]" custT="1"/>
      <dgm:spPr/>
      <dgm:t>
        <a:bodyPr/>
        <a:lstStyle/>
        <a:p>
          <a:r>
            <a:rPr lang="en-US" sz="1400" b="1" dirty="0" smtClean="0"/>
            <a:t>Identification of transport events</a:t>
          </a:r>
          <a:endParaRPr lang="en-US" sz="1400" b="1" dirty="0"/>
        </a:p>
      </dgm:t>
    </dgm:pt>
    <dgm:pt modelId="{B2A327B2-0D10-44C9-AFE1-5D23F3C6EF12}" type="parTrans" cxnId="{87851035-735D-4955-A140-F3E317359F6C}">
      <dgm:prSet/>
      <dgm:spPr/>
      <dgm:t>
        <a:bodyPr/>
        <a:lstStyle/>
        <a:p>
          <a:endParaRPr lang="en-US" sz="1400" b="1"/>
        </a:p>
      </dgm:t>
    </dgm:pt>
    <dgm:pt modelId="{794994FE-E26F-47B2-8F13-D9C37E2D3279}" type="sibTrans" cxnId="{87851035-735D-4955-A140-F3E317359F6C}">
      <dgm:prSet/>
      <dgm:spPr/>
      <dgm:t>
        <a:bodyPr/>
        <a:lstStyle/>
        <a:p>
          <a:endParaRPr lang="en-US" sz="1400" b="1"/>
        </a:p>
      </dgm:t>
    </dgm:pt>
    <dgm:pt modelId="{8D1CF5BB-74D1-44A5-BAED-0A4C880B5B97}">
      <dgm:prSet phldrT="[Text]" custT="1"/>
      <dgm:spPr/>
      <dgm:t>
        <a:bodyPr/>
        <a:lstStyle/>
        <a:p>
          <a:r>
            <a:rPr lang="en-US" sz="1400" b="1" dirty="0" smtClean="0"/>
            <a:t>Air quality information needed </a:t>
          </a:r>
          <a:endParaRPr lang="en-US" sz="1400" b="1" dirty="0"/>
        </a:p>
      </dgm:t>
    </dgm:pt>
    <dgm:pt modelId="{178A0165-C34F-468F-890B-A1E8AA384493}" type="parTrans" cxnId="{929CFBC0-1342-48F5-B97D-475B65B9C8D1}">
      <dgm:prSet/>
      <dgm:spPr/>
      <dgm:t>
        <a:bodyPr/>
        <a:lstStyle/>
        <a:p>
          <a:endParaRPr lang="en-US" sz="1400" b="1"/>
        </a:p>
      </dgm:t>
    </dgm:pt>
    <dgm:pt modelId="{640080B9-8CE1-44E9-B478-78B9F8C9500D}" type="sibTrans" cxnId="{929CFBC0-1342-48F5-B97D-475B65B9C8D1}">
      <dgm:prSet/>
      <dgm:spPr/>
      <dgm:t>
        <a:bodyPr/>
        <a:lstStyle/>
        <a:p>
          <a:endParaRPr lang="en-US" sz="1400" b="1"/>
        </a:p>
      </dgm:t>
    </dgm:pt>
    <dgm:pt modelId="{1C4814DC-079F-40A9-A8B1-8B7EF8CB9A9C}">
      <dgm:prSet phldrT="[Text]" custT="1"/>
      <dgm:spPr/>
      <dgm:t>
        <a:bodyPr/>
        <a:lstStyle/>
        <a:p>
          <a:r>
            <a:rPr lang="en-US" sz="1400" b="1" dirty="0" smtClean="0"/>
            <a:t>Source identification</a:t>
          </a:r>
          <a:endParaRPr lang="en-US" sz="1400" b="1" dirty="0"/>
        </a:p>
      </dgm:t>
    </dgm:pt>
    <dgm:pt modelId="{A0BC8304-CE31-425A-9BAB-AC20F2677CB1}" type="parTrans" cxnId="{0CE79481-E7BC-4C66-A168-45AC3FF65ED2}">
      <dgm:prSet/>
      <dgm:spPr/>
      <dgm:t>
        <a:bodyPr/>
        <a:lstStyle/>
        <a:p>
          <a:endParaRPr lang="en-US" sz="1400" b="1"/>
        </a:p>
      </dgm:t>
    </dgm:pt>
    <dgm:pt modelId="{58163A68-CB2F-400E-A72E-DF66D002AD66}" type="sibTrans" cxnId="{0CE79481-E7BC-4C66-A168-45AC3FF65ED2}">
      <dgm:prSet/>
      <dgm:spPr/>
      <dgm:t>
        <a:bodyPr/>
        <a:lstStyle/>
        <a:p>
          <a:endParaRPr lang="en-US" sz="1400" b="1"/>
        </a:p>
      </dgm:t>
    </dgm:pt>
    <dgm:pt modelId="{67F5C7C1-494A-4CBA-B289-169D190B051E}">
      <dgm:prSet phldrT="[Text]" custT="1"/>
      <dgm:spPr/>
      <dgm:t>
        <a:bodyPr/>
        <a:lstStyle/>
        <a:p>
          <a:r>
            <a:rPr lang="en-US" sz="1400" b="1" dirty="0" smtClean="0"/>
            <a:t>Long-term composition</a:t>
          </a:r>
          <a:endParaRPr lang="en-US" sz="1400" b="1" dirty="0"/>
        </a:p>
      </dgm:t>
    </dgm:pt>
    <dgm:pt modelId="{7AC427DE-C68B-4B0E-825F-AEE647669DEC}" type="parTrans" cxnId="{B39A565A-BD81-4E40-990A-0517E476BA3A}">
      <dgm:prSet/>
      <dgm:spPr/>
      <dgm:t>
        <a:bodyPr/>
        <a:lstStyle/>
        <a:p>
          <a:endParaRPr lang="en-US" sz="1400" b="1"/>
        </a:p>
      </dgm:t>
    </dgm:pt>
    <dgm:pt modelId="{18225E1D-A81F-46AD-861D-0AAD39E17081}" type="sibTrans" cxnId="{B39A565A-BD81-4E40-990A-0517E476BA3A}">
      <dgm:prSet/>
      <dgm:spPr/>
      <dgm:t>
        <a:bodyPr/>
        <a:lstStyle/>
        <a:p>
          <a:endParaRPr lang="en-US" sz="1400" b="1"/>
        </a:p>
      </dgm:t>
    </dgm:pt>
    <dgm:pt modelId="{2A80A44E-2E93-493E-B201-28B7F950BAE2}">
      <dgm:prSet phldrT="[Text]" custT="1"/>
      <dgm:spPr/>
      <dgm:t>
        <a:bodyPr/>
        <a:lstStyle/>
        <a:p>
          <a:r>
            <a:rPr lang="en-US" sz="1400" b="1" dirty="0" smtClean="0"/>
            <a:t>Regulatory compliances</a:t>
          </a:r>
          <a:endParaRPr lang="en-US" sz="1400" b="1" dirty="0"/>
        </a:p>
      </dgm:t>
    </dgm:pt>
    <dgm:pt modelId="{62FDE995-A723-4414-AB9B-FC10326883FC}" type="parTrans" cxnId="{6D1DFFF3-8053-4651-AE12-7305E44151F0}">
      <dgm:prSet/>
      <dgm:spPr/>
      <dgm:t>
        <a:bodyPr/>
        <a:lstStyle/>
        <a:p>
          <a:endParaRPr lang="en-US" sz="1400" b="1"/>
        </a:p>
      </dgm:t>
    </dgm:pt>
    <dgm:pt modelId="{B1E8340E-8D8E-442B-85C7-D182ABF7B655}" type="sibTrans" cxnId="{6D1DFFF3-8053-4651-AE12-7305E44151F0}">
      <dgm:prSet/>
      <dgm:spPr/>
      <dgm:t>
        <a:bodyPr/>
        <a:lstStyle/>
        <a:p>
          <a:endParaRPr lang="en-US" sz="1400" b="1"/>
        </a:p>
      </dgm:t>
    </dgm:pt>
    <dgm:pt modelId="{DC8EFE35-F7DA-4BEC-B4FD-5243CFA5E00C}">
      <dgm:prSet phldrT="[Text]" custT="1"/>
      <dgm:spPr/>
      <dgm:t>
        <a:bodyPr/>
        <a:lstStyle/>
        <a:p>
          <a:r>
            <a:rPr lang="en-US" sz="1400" b="1" dirty="0" smtClean="0"/>
            <a:t>Management of haze</a:t>
          </a:r>
          <a:endParaRPr lang="en-US" sz="1400" b="1" dirty="0"/>
        </a:p>
      </dgm:t>
    </dgm:pt>
    <dgm:pt modelId="{E8C0EA11-698F-4BCF-A110-8BAEB83C41E9}" type="parTrans" cxnId="{E9BC521C-DA81-4094-A985-ECECBB4C5546}">
      <dgm:prSet/>
      <dgm:spPr/>
      <dgm:t>
        <a:bodyPr/>
        <a:lstStyle/>
        <a:p>
          <a:endParaRPr lang="en-US" sz="1400" b="1"/>
        </a:p>
      </dgm:t>
    </dgm:pt>
    <dgm:pt modelId="{DC312184-BA6B-4DD5-9887-D9130EF3ED9C}" type="sibTrans" cxnId="{E9BC521C-DA81-4094-A985-ECECBB4C5546}">
      <dgm:prSet/>
      <dgm:spPr/>
      <dgm:t>
        <a:bodyPr/>
        <a:lstStyle/>
        <a:p>
          <a:endParaRPr lang="en-US" sz="1400" b="1"/>
        </a:p>
      </dgm:t>
    </dgm:pt>
    <dgm:pt modelId="{E2B6C39E-077E-4B62-86EA-D66EBD0D8F2C}">
      <dgm:prSet phldrT="[Text]" custT="1"/>
      <dgm:spPr/>
      <dgm:t>
        <a:bodyPr/>
        <a:lstStyle/>
        <a:p>
          <a:r>
            <a:rPr lang="en-US" sz="1400" b="1" dirty="0" smtClean="0"/>
            <a:t>Class l areas</a:t>
          </a:r>
          <a:endParaRPr lang="en-US" sz="1400" b="1" dirty="0"/>
        </a:p>
      </dgm:t>
    </dgm:pt>
    <dgm:pt modelId="{8284E30F-16B8-4D86-B5A9-99B93056B19F}" type="parTrans" cxnId="{4F538DED-9564-4B2C-AE98-96D1C6B65504}">
      <dgm:prSet/>
      <dgm:spPr/>
      <dgm:t>
        <a:bodyPr/>
        <a:lstStyle/>
        <a:p>
          <a:endParaRPr lang="en-US" sz="1400" b="1"/>
        </a:p>
      </dgm:t>
    </dgm:pt>
    <dgm:pt modelId="{F360364B-E5D4-4484-8E49-5D5B232CD4EE}" type="sibTrans" cxnId="{4F538DED-9564-4B2C-AE98-96D1C6B65504}">
      <dgm:prSet/>
      <dgm:spPr/>
      <dgm:t>
        <a:bodyPr/>
        <a:lstStyle/>
        <a:p>
          <a:endParaRPr lang="en-US" sz="1400" b="1"/>
        </a:p>
      </dgm:t>
    </dgm:pt>
    <dgm:pt modelId="{D7A48FCB-A082-4827-AABE-C1A15F25E133}">
      <dgm:prSet phldrT="[Text]" custT="1"/>
      <dgm:spPr/>
      <dgm:t>
        <a:bodyPr/>
        <a:lstStyle/>
        <a:p>
          <a:r>
            <a:rPr lang="en-US" sz="1400" b="1" dirty="0" smtClean="0"/>
            <a:t>Exposure </a:t>
          </a:r>
          <a:endParaRPr lang="en-US" sz="1400" b="1" dirty="0"/>
        </a:p>
      </dgm:t>
    </dgm:pt>
    <dgm:pt modelId="{F969D4E9-4DDB-483F-88D3-4BFB4A674CFB}" type="parTrans" cxnId="{658E0207-E463-4EC3-AE23-85815EEA2188}">
      <dgm:prSet/>
      <dgm:spPr/>
      <dgm:t>
        <a:bodyPr/>
        <a:lstStyle/>
        <a:p>
          <a:endParaRPr lang="en-US" sz="1400" b="1"/>
        </a:p>
      </dgm:t>
    </dgm:pt>
    <dgm:pt modelId="{8FBBB159-35D4-4922-AA82-23B5F2C7ED8D}" type="sibTrans" cxnId="{658E0207-E463-4EC3-AE23-85815EEA2188}">
      <dgm:prSet/>
      <dgm:spPr/>
      <dgm:t>
        <a:bodyPr/>
        <a:lstStyle/>
        <a:p>
          <a:endParaRPr lang="en-US" sz="1400" b="1"/>
        </a:p>
      </dgm:t>
    </dgm:pt>
    <dgm:pt modelId="{73611B0E-104F-427C-87C7-1BD08A1E56EA}">
      <dgm:prSet phldrT="[Text]" custT="1"/>
      <dgm:spPr/>
      <dgm:t>
        <a:bodyPr/>
        <a:lstStyle/>
        <a:p>
          <a:r>
            <a:rPr lang="en-US" sz="1400" b="1" dirty="0" smtClean="0"/>
            <a:t>Heath impact</a:t>
          </a:r>
          <a:endParaRPr lang="en-US" sz="1400" b="1" dirty="0"/>
        </a:p>
      </dgm:t>
    </dgm:pt>
    <dgm:pt modelId="{D021B239-EA59-4006-B279-D4A42F93DEB1}" type="parTrans" cxnId="{BBDDEC91-719B-481C-8EBE-453781F25FB9}">
      <dgm:prSet/>
      <dgm:spPr/>
      <dgm:t>
        <a:bodyPr/>
        <a:lstStyle/>
        <a:p>
          <a:endParaRPr lang="en-US" sz="1400" b="1"/>
        </a:p>
      </dgm:t>
    </dgm:pt>
    <dgm:pt modelId="{E592D30F-7D71-4472-A53F-6DBDFDD5B449}" type="sibTrans" cxnId="{BBDDEC91-719B-481C-8EBE-453781F25FB9}">
      <dgm:prSet/>
      <dgm:spPr/>
      <dgm:t>
        <a:bodyPr/>
        <a:lstStyle/>
        <a:p>
          <a:endParaRPr lang="en-US" sz="1400" b="1"/>
        </a:p>
      </dgm:t>
    </dgm:pt>
    <dgm:pt modelId="{83899CFE-E40E-46CC-82ED-AB0092C98F7C}" type="pres">
      <dgm:prSet presAssocID="{8AB60558-9180-4313-BE8E-CDC3CA32AD6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9A2888-3C22-40CF-B41C-D200A3660C76}" type="pres">
      <dgm:prSet presAssocID="{E7B42201-ADBD-4C49-92E8-FA6647AE8B8D}" presName="parentLin" presStyleCnt="0"/>
      <dgm:spPr/>
    </dgm:pt>
    <dgm:pt modelId="{2A52CC58-68C7-43C1-B612-0599B1B8D3CA}" type="pres">
      <dgm:prSet presAssocID="{E7B42201-ADBD-4C49-92E8-FA6647AE8B8D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2CE7C4B3-C07B-4C69-8310-FD60F109C0E1}" type="pres">
      <dgm:prSet presAssocID="{E7B42201-ADBD-4C49-92E8-FA6647AE8B8D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F3BCF7-F06D-4346-B081-40A2075E9BE5}" type="pres">
      <dgm:prSet presAssocID="{E7B42201-ADBD-4C49-92E8-FA6647AE8B8D}" presName="negativeSpace" presStyleCnt="0"/>
      <dgm:spPr/>
    </dgm:pt>
    <dgm:pt modelId="{83496806-A25C-4B10-A05B-8A63060034AE}" type="pres">
      <dgm:prSet presAssocID="{E7B42201-ADBD-4C49-92E8-FA6647AE8B8D}" presName="childText" presStyleLbl="conFg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5F1112-4505-4231-9BCA-92BCD5735094}" type="pres">
      <dgm:prSet presAssocID="{BE067403-0956-42FA-9239-CF995AB9D36A}" presName="spaceBetweenRectangles" presStyleCnt="0"/>
      <dgm:spPr/>
    </dgm:pt>
    <dgm:pt modelId="{5FA8354D-6E1C-4C9B-8F80-120B7DC3129A}" type="pres">
      <dgm:prSet presAssocID="{6C574C29-E72C-44EB-81EE-BDD2FAAF3FF4}" presName="parentLin" presStyleCnt="0"/>
      <dgm:spPr/>
    </dgm:pt>
    <dgm:pt modelId="{FF215035-35AE-45C1-8C0F-68D7E7020C2C}" type="pres">
      <dgm:prSet presAssocID="{6C574C29-E72C-44EB-81EE-BDD2FAAF3FF4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C96946EF-6D93-4369-A3E7-90CCCCA5B906}" type="pres">
      <dgm:prSet presAssocID="{6C574C29-E72C-44EB-81EE-BDD2FAAF3FF4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D6436D-8060-424D-91D9-5469940B167F}" type="pres">
      <dgm:prSet presAssocID="{6C574C29-E72C-44EB-81EE-BDD2FAAF3FF4}" presName="negativeSpace" presStyleCnt="0"/>
      <dgm:spPr/>
    </dgm:pt>
    <dgm:pt modelId="{EA30BDD5-43DF-472C-B6B4-19EEEE5D9CDA}" type="pres">
      <dgm:prSet presAssocID="{6C574C29-E72C-44EB-81EE-BDD2FAAF3FF4}" presName="childText" presStyleLbl="conFgAcc1" presStyleIdx="1" presStyleCnt="8">
        <dgm:presLayoutVars>
          <dgm:bulletEnabled val="1"/>
        </dgm:presLayoutVars>
      </dgm:prSet>
      <dgm:spPr/>
    </dgm:pt>
    <dgm:pt modelId="{11D4802C-59F7-4314-9B86-989E5B7CAA4B}" type="pres">
      <dgm:prSet presAssocID="{50CDA129-5F3C-46D8-99B8-6F8D6C8BD881}" presName="spaceBetweenRectangles" presStyleCnt="0"/>
      <dgm:spPr/>
    </dgm:pt>
    <dgm:pt modelId="{6191D7BE-3FA5-4443-9EEB-E27D45474267}" type="pres">
      <dgm:prSet presAssocID="{1A2652BE-A73E-4AEC-BB65-3C93BF63672C}" presName="parentLin" presStyleCnt="0"/>
      <dgm:spPr/>
    </dgm:pt>
    <dgm:pt modelId="{CE7FDC2D-C20D-4CAE-9C1E-CEB0B73758DB}" type="pres">
      <dgm:prSet presAssocID="{1A2652BE-A73E-4AEC-BB65-3C93BF63672C}" presName="parentLeftMargin" presStyleLbl="node1" presStyleIdx="1" presStyleCnt="8"/>
      <dgm:spPr/>
      <dgm:t>
        <a:bodyPr/>
        <a:lstStyle/>
        <a:p>
          <a:endParaRPr lang="en-US"/>
        </a:p>
      </dgm:t>
    </dgm:pt>
    <dgm:pt modelId="{09AEF5D4-0222-4037-B369-2A85F76096C6}" type="pres">
      <dgm:prSet presAssocID="{1A2652BE-A73E-4AEC-BB65-3C93BF63672C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15A2E3-1036-46F9-99D4-1ADA26047D15}" type="pres">
      <dgm:prSet presAssocID="{1A2652BE-A73E-4AEC-BB65-3C93BF63672C}" presName="negativeSpace" presStyleCnt="0"/>
      <dgm:spPr/>
    </dgm:pt>
    <dgm:pt modelId="{6D1E2C8D-80CF-470F-9789-D369C1E2B01A}" type="pres">
      <dgm:prSet presAssocID="{1A2652BE-A73E-4AEC-BB65-3C93BF63672C}" presName="childText" presStyleLbl="conFgAcc1" presStyleIdx="2" presStyleCnt="8">
        <dgm:presLayoutVars>
          <dgm:bulletEnabled val="1"/>
        </dgm:presLayoutVars>
      </dgm:prSet>
      <dgm:spPr/>
    </dgm:pt>
    <dgm:pt modelId="{60A82F8D-B4B7-4B29-88FB-4C5068C6634C}" type="pres">
      <dgm:prSet presAssocID="{794994FE-E26F-47B2-8F13-D9C37E2D3279}" presName="spaceBetweenRectangles" presStyleCnt="0"/>
      <dgm:spPr/>
    </dgm:pt>
    <dgm:pt modelId="{431731C2-C13E-4C1C-8874-F4E420C3F740}" type="pres">
      <dgm:prSet presAssocID="{1C4814DC-079F-40A9-A8B1-8B7EF8CB9A9C}" presName="parentLin" presStyleCnt="0"/>
      <dgm:spPr/>
    </dgm:pt>
    <dgm:pt modelId="{322F8884-49D7-4994-9877-0FB45A6F7D21}" type="pres">
      <dgm:prSet presAssocID="{1C4814DC-079F-40A9-A8B1-8B7EF8CB9A9C}" presName="parentLeftMargin" presStyleLbl="node1" presStyleIdx="2" presStyleCnt="8"/>
      <dgm:spPr/>
      <dgm:t>
        <a:bodyPr/>
        <a:lstStyle/>
        <a:p>
          <a:endParaRPr lang="en-US"/>
        </a:p>
      </dgm:t>
    </dgm:pt>
    <dgm:pt modelId="{E5F7376C-F57A-4BCC-A78A-397DE9C04369}" type="pres">
      <dgm:prSet presAssocID="{1C4814DC-079F-40A9-A8B1-8B7EF8CB9A9C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F93A2A-12F2-4126-BF32-93A89A307EDB}" type="pres">
      <dgm:prSet presAssocID="{1C4814DC-079F-40A9-A8B1-8B7EF8CB9A9C}" presName="negativeSpace" presStyleCnt="0"/>
      <dgm:spPr/>
    </dgm:pt>
    <dgm:pt modelId="{3D0624EF-0AE8-4930-BFBB-5640FB5E12C3}" type="pres">
      <dgm:prSet presAssocID="{1C4814DC-079F-40A9-A8B1-8B7EF8CB9A9C}" presName="childText" presStyleLbl="conFgAcc1" presStyleIdx="3" presStyleCnt="8">
        <dgm:presLayoutVars>
          <dgm:bulletEnabled val="1"/>
        </dgm:presLayoutVars>
      </dgm:prSet>
      <dgm:spPr/>
    </dgm:pt>
    <dgm:pt modelId="{DC632CCE-35DE-4112-850A-D0EABB1EEFCE}" type="pres">
      <dgm:prSet presAssocID="{58163A68-CB2F-400E-A72E-DF66D002AD66}" presName="spaceBetweenRectangles" presStyleCnt="0"/>
      <dgm:spPr/>
    </dgm:pt>
    <dgm:pt modelId="{B661222D-A433-452D-99E8-766FD189F836}" type="pres">
      <dgm:prSet presAssocID="{67F5C7C1-494A-4CBA-B289-169D190B051E}" presName="parentLin" presStyleCnt="0"/>
      <dgm:spPr/>
    </dgm:pt>
    <dgm:pt modelId="{0E500E84-6E1F-486D-B990-B6F66FE56771}" type="pres">
      <dgm:prSet presAssocID="{67F5C7C1-494A-4CBA-B289-169D190B051E}" presName="parentLeftMargin" presStyleLbl="node1" presStyleIdx="3" presStyleCnt="8"/>
      <dgm:spPr/>
      <dgm:t>
        <a:bodyPr/>
        <a:lstStyle/>
        <a:p>
          <a:endParaRPr lang="en-US"/>
        </a:p>
      </dgm:t>
    </dgm:pt>
    <dgm:pt modelId="{EFFAF01A-3A50-46F9-8383-2AE49DAA7E97}" type="pres">
      <dgm:prSet presAssocID="{67F5C7C1-494A-4CBA-B289-169D190B051E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8C1E40-2EA4-42F1-B3C4-06A727A6AAD5}" type="pres">
      <dgm:prSet presAssocID="{67F5C7C1-494A-4CBA-B289-169D190B051E}" presName="negativeSpace" presStyleCnt="0"/>
      <dgm:spPr/>
    </dgm:pt>
    <dgm:pt modelId="{3EAB96C0-285D-4E92-9529-EE5EE1CA0236}" type="pres">
      <dgm:prSet presAssocID="{67F5C7C1-494A-4CBA-B289-169D190B051E}" presName="childText" presStyleLbl="conFgAcc1" presStyleIdx="4" presStyleCnt="8">
        <dgm:presLayoutVars>
          <dgm:bulletEnabled val="1"/>
        </dgm:presLayoutVars>
      </dgm:prSet>
      <dgm:spPr/>
    </dgm:pt>
    <dgm:pt modelId="{3021C8EF-C75E-48C6-A4FE-438C6EE400B9}" type="pres">
      <dgm:prSet presAssocID="{18225E1D-A81F-46AD-861D-0AAD39E17081}" presName="spaceBetweenRectangles" presStyleCnt="0"/>
      <dgm:spPr/>
    </dgm:pt>
    <dgm:pt modelId="{D621B6D2-BBEE-4F02-8218-CAA5B408ECAB}" type="pres">
      <dgm:prSet presAssocID="{2A80A44E-2E93-493E-B201-28B7F950BAE2}" presName="parentLin" presStyleCnt="0"/>
      <dgm:spPr/>
    </dgm:pt>
    <dgm:pt modelId="{EE4F7043-0EE2-4DC9-BE6E-CB57089CD21E}" type="pres">
      <dgm:prSet presAssocID="{2A80A44E-2E93-493E-B201-28B7F950BAE2}" presName="parentLeftMargin" presStyleLbl="node1" presStyleIdx="4" presStyleCnt="8"/>
      <dgm:spPr/>
      <dgm:t>
        <a:bodyPr/>
        <a:lstStyle/>
        <a:p>
          <a:endParaRPr lang="en-US"/>
        </a:p>
      </dgm:t>
    </dgm:pt>
    <dgm:pt modelId="{8C17D61F-C471-40E1-9F73-B90A5A905404}" type="pres">
      <dgm:prSet presAssocID="{2A80A44E-2E93-493E-B201-28B7F950BAE2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66855C-6387-489F-BB9E-60064A5C8611}" type="pres">
      <dgm:prSet presAssocID="{2A80A44E-2E93-493E-B201-28B7F950BAE2}" presName="negativeSpace" presStyleCnt="0"/>
      <dgm:spPr/>
    </dgm:pt>
    <dgm:pt modelId="{12C57621-E238-439F-936A-A3D5E11C742A}" type="pres">
      <dgm:prSet presAssocID="{2A80A44E-2E93-493E-B201-28B7F950BAE2}" presName="childText" presStyleLbl="conFgAcc1" presStyleIdx="5" presStyleCnt="8">
        <dgm:presLayoutVars>
          <dgm:bulletEnabled val="1"/>
        </dgm:presLayoutVars>
      </dgm:prSet>
      <dgm:spPr/>
    </dgm:pt>
    <dgm:pt modelId="{F8FD2271-6995-42A3-9954-F696854815CC}" type="pres">
      <dgm:prSet presAssocID="{B1E8340E-8D8E-442B-85C7-D182ABF7B655}" presName="spaceBetweenRectangles" presStyleCnt="0"/>
      <dgm:spPr/>
    </dgm:pt>
    <dgm:pt modelId="{6318A052-22A1-4733-A11E-8B8A27E56DB3}" type="pres">
      <dgm:prSet presAssocID="{DC8EFE35-F7DA-4BEC-B4FD-5243CFA5E00C}" presName="parentLin" presStyleCnt="0"/>
      <dgm:spPr/>
    </dgm:pt>
    <dgm:pt modelId="{A218DCDE-7469-4525-A094-C6F6DF107EBE}" type="pres">
      <dgm:prSet presAssocID="{DC8EFE35-F7DA-4BEC-B4FD-5243CFA5E00C}" presName="parentLeftMargin" presStyleLbl="node1" presStyleIdx="5" presStyleCnt="8"/>
      <dgm:spPr/>
      <dgm:t>
        <a:bodyPr/>
        <a:lstStyle/>
        <a:p>
          <a:endParaRPr lang="en-US"/>
        </a:p>
      </dgm:t>
    </dgm:pt>
    <dgm:pt modelId="{C5DB8E05-A7E5-4A9B-B69F-331700E18CA3}" type="pres">
      <dgm:prSet presAssocID="{DC8EFE35-F7DA-4BEC-B4FD-5243CFA5E00C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D3D06-6BFB-47D4-A687-46D18C4E24AD}" type="pres">
      <dgm:prSet presAssocID="{DC8EFE35-F7DA-4BEC-B4FD-5243CFA5E00C}" presName="negativeSpace" presStyleCnt="0"/>
      <dgm:spPr/>
    </dgm:pt>
    <dgm:pt modelId="{1E0615FB-FFCD-4F33-B60B-E55587F380D9}" type="pres">
      <dgm:prSet presAssocID="{DC8EFE35-F7DA-4BEC-B4FD-5243CFA5E00C}" presName="childText" presStyleLbl="conFg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D89E59-ABA2-4D23-A7D2-365CC7C0FE03}" type="pres">
      <dgm:prSet presAssocID="{DC312184-BA6B-4DD5-9887-D9130EF3ED9C}" presName="spaceBetweenRectangles" presStyleCnt="0"/>
      <dgm:spPr/>
    </dgm:pt>
    <dgm:pt modelId="{D15F8D3F-060F-41A8-B60E-7F254D949726}" type="pres">
      <dgm:prSet presAssocID="{D7A48FCB-A082-4827-AABE-C1A15F25E133}" presName="parentLin" presStyleCnt="0"/>
      <dgm:spPr/>
    </dgm:pt>
    <dgm:pt modelId="{E8C3B164-1A14-4C15-BEF9-917D0A09875F}" type="pres">
      <dgm:prSet presAssocID="{D7A48FCB-A082-4827-AABE-C1A15F25E133}" presName="parentLeftMargin" presStyleLbl="node1" presStyleIdx="6" presStyleCnt="8"/>
      <dgm:spPr/>
      <dgm:t>
        <a:bodyPr/>
        <a:lstStyle/>
        <a:p>
          <a:endParaRPr lang="en-US"/>
        </a:p>
      </dgm:t>
    </dgm:pt>
    <dgm:pt modelId="{2A4F6D2B-7A2F-49D7-8A1A-DE7F58B03956}" type="pres">
      <dgm:prSet presAssocID="{D7A48FCB-A082-4827-AABE-C1A15F25E133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D74837-5FF7-47E0-8A24-27C16D102AC6}" type="pres">
      <dgm:prSet presAssocID="{D7A48FCB-A082-4827-AABE-C1A15F25E133}" presName="negativeSpace" presStyleCnt="0"/>
      <dgm:spPr/>
    </dgm:pt>
    <dgm:pt modelId="{EC9ED87B-6E10-42EC-BB03-22489B5A44A6}" type="pres">
      <dgm:prSet presAssocID="{D7A48FCB-A082-4827-AABE-C1A15F25E133}" presName="childText" presStyleLbl="conFgAcc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44C1ED-7B22-4869-980E-6EF773A64960}" type="presOf" srcId="{6C574C29-E72C-44EB-81EE-BDD2FAAF3FF4}" destId="{C96946EF-6D93-4369-A3E7-90CCCCA5B906}" srcOrd="1" destOrd="0" presId="urn:microsoft.com/office/officeart/2005/8/layout/list1"/>
    <dgm:cxn modelId="{A2713B90-AEB9-4FD2-8537-E832E85FED8B}" type="presOf" srcId="{E7B42201-ADBD-4C49-92E8-FA6647AE8B8D}" destId="{2A52CC58-68C7-43C1-B612-0599B1B8D3CA}" srcOrd="0" destOrd="0" presId="urn:microsoft.com/office/officeart/2005/8/layout/list1"/>
    <dgm:cxn modelId="{B39A565A-BD81-4E40-990A-0517E476BA3A}" srcId="{8AB60558-9180-4313-BE8E-CDC3CA32AD60}" destId="{67F5C7C1-494A-4CBA-B289-169D190B051E}" srcOrd="4" destOrd="0" parTransId="{7AC427DE-C68B-4B0E-825F-AEE647669DEC}" sibTransId="{18225E1D-A81F-46AD-861D-0AAD39E17081}"/>
    <dgm:cxn modelId="{4478B3A1-DA5C-4828-9978-E47E2DF68D24}" type="presOf" srcId="{8AB60558-9180-4313-BE8E-CDC3CA32AD60}" destId="{83899CFE-E40E-46CC-82ED-AB0092C98F7C}" srcOrd="0" destOrd="0" presId="urn:microsoft.com/office/officeart/2005/8/layout/list1"/>
    <dgm:cxn modelId="{2C19A720-429A-4C5B-901C-811B0840F499}" type="presOf" srcId="{E2B6C39E-077E-4B62-86EA-D66EBD0D8F2C}" destId="{1E0615FB-FFCD-4F33-B60B-E55587F380D9}" srcOrd="0" destOrd="0" presId="urn:microsoft.com/office/officeart/2005/8/layout/list1"/>
    <dgm:cxn modelId="{E8A413AC-7F78-43CE-97F5-3FD7BE68F84E}" type="presOf" srcId="{D7A48FCB-A082-4827-AABE-C1A15F25E133}" destId="{E8C3B164-1A14-4C15-BEF9-917D0A09875F}" srcOrd="0" destOrd="0" presId="urn:microsoft.com/office/officeart/2005/8/layout/list1"/>
    <dgm:cxn modelId="{929CFBC0-1342-48F5-B97D-475B65B9C8D1}" srcId="{E7B42201-ADBD-4C49-92E8-FA6647AE8B8D}" destId="{8D1CF5BB-74D1-44A5-BAED-0A4C880B5B97}" srcOrd="0" destOrd="0" parTransId="{178A0165-C34F-468F-890B-A1E8AA384493}" sibTransId="{640080B9-8CE1-44E9-B478-78B9F8C9500D}"/>
    <dgm:cxn modelId="{771F8935-C345-4EBB-9B8A-F2FC9AABCCAB}" srcId="{8AB60558-9180-4313-BE8E-CDC3CA32AD60}" destId="{E7B42201-ADBD-4C49-92E8-FA6647AE8B8D}" srcOrd="0" destOrd="0" parTransId="{6EF67916-AC23-4056-BE60-230B1736EA7A}" sibTransId="{BE067403-0956-42FA-9239-CF995AB9D36A}"/>
    <dgm:cxn modelId="{428253FF-0756-48D5-97B6-9601EAD4FB65}" type="presOf" srcId="{67F5C7C1-494A-4CBA-B289-169D190B051E}" destId="{EFFAF01A-3A50-46F9-8383-2AE49DAA7E97}" srcOrd="1" destOrd="0" presId="urn:microsoft.com/office/officeart/2005/8/layout/list1"/>
    <dgm:cxn modelId="{6D1DFFF3-8053-4651-AE12-7305E44151F0}" srcId="{8AB60558-9180-4313-BE8E-CDC3CA32AD60}" destId="{2A80A44E-2E93-493E-B201-28B7F950BAE2}" srcOrd="5" destOrd="0" parTransId="{62FDE995-A723-4414-AB9B-FC10326883FC}" sibTransId="{B1E8340E-8D8E-442B-85C7-D182ABF7B655}"/>
    <dgm:cxn modelId="{BBDDEC91-719B-481C-8EBE-453781F25FB9}" srcId="{D7A48FCB-A082-4827-AABE-C1A15F25E133}" destId="{73611B0E-104F-427C-87C7-1BD08A1E56EA}" srcOrd="0" destOrd="0" parTransId="{D021B239-EA59-4006-B279-D4A42F93DEB1}" sibTransId="{E592D30F-7D71-4472-A53F-6DBDFDD5B449}"/>
    <dgm:cxn modelId="{D92418E7-2CD1-4FFD-B64F-C34351B70816}" type="presOf" srcId="{E7B42201-ADBD-4C49-92E8-FA6647AE8B8D}" destId="{2CE7C4B3-C07B-4C69-8310-FD60F109C0E1}" srcOrd="1" destOrd="0" presId="urn:microsoft.com/office/officeart/2005/8/layout/list1"/>
    <dgm:cxn modelId="{47EA2562-A350-4433-A6FF-53C7944D44E1}" type="presOf" srcId="{DC8EFE35-F7DA-4BEC-B4FD-5243CFA5E00C}" destId="{C5DB8E05-A7E5-4A9B-B69F-331700E18CA3}" srcOrd="1" destOrd="0" presId="urn:microsoft.com/office/officeart/2005/8/layout/list1"/>
    <dgm:cxn modelId="{CDDE8A01-5B09-4CBC-A35C-62AE8DA31450}" type="presOf" srcId="{1C4814DC-079F-40A9-A8B1-8B7EF8CB9A9C}" destId="{E5F7376C-F57A-4BCC-A78A-397DE9C04369}" srcOrd="1" destOrd="0" presId="urn:microsoft.com/office/officeart/2005/8/layout/list1"/>
    <dgm:cxn modelId="{4F538DED-9564-4B2C-AE98-96D1C6B65504}" srcId="{DC8EFE35-F7DA-4BEC-B4FD-5243CFA5E00C}" destId="{E2B6C39E-077E-4B62-86EA-D66EBD0D8F2C}" srcOrd="0" destOrd="0" parTransId="{8284E30F-16B8-4D86-B5A9-99B93056B19F}" sibTransId="{F360364B-E5D4-4484-8E49-5D5B232CD4EE}"/>
    <dgm:cxn modelId="{7105992E-5724-413A-8E7F-10E6BA28AC76}" type="presOf" srcId="{8D1CF5BB-74D1-44A5-BAED-0A4C880B5B97}" destId="{83496806-A25C-4B10-A05B-8A63060034AE}" srcOrd="0" destOrd="0" presId="urn:microsoft.com/office/officeart/2005/8/layout/list1"/>
    <dgm:cxn modelId="{658E0207-E463-4EC3-AE23-85815EEA2188}" srcId="{8AB60558-9180-4313-BE8E-CDC3CA32AD60}" destId="{D7A48FCB-A082-4827-AABE-C1A15F25E133}" srcOrd="7" destOrd="0" parTransId="{F969D4E9-4DDB-483F-88D3-4BFB4A674CFB}" sibTransId="{8FBBB159-35D4-4922-AA82-23B5F2C7ED8D}"/>
    <dgm:cxn modelId="{B3714CDF-2DDF-41A8-932D-477F11199779}" type="presOf" srcId="{73611B0E-104F-427C-87C7-1BD08A1E56EA}" destId="{EC9ED87B-6E10-42EC-BB03-22489B5A44A6}" srcOrd="0" destOrd="0" presId="urn:microsoft.com/office/officeart/2005/8/layout/list1"/>
    <dgm:cxn modelId="{0BC8F4D1-4F5F-4FA9-994B-96D3A10C798D}" type="presOf" srcId="{1C4814DC-079F-40A9-A8B1-8B7EF8CB9A9C}" destId="{322F8884-49D7-4994-9877-0FB45A6F7D21}" srcOrd="0" destOrd="0" presId="urn:microsoft.com/office/officeart/2005/8/layout/list1"/>
    <dgm:cxn modelId="{0CE79481-E7BC-4C66-A168-45AC3FF65ED2}" srcId="{8AB60558-9180-4313-BE8E-CDC3CA32AD60}" destId="{1C4814DC-079F-40A9-A8B1-8B7EF8CB9A9C}" srcOrd="3" destOrd="0" parTransId="{A0BC8304-CE31-425A-9BAB-AC20F2677CB1}" sibTransId="{58163A68-CB2F-400E-A72E-DF66D002AD66}"/>
    <dgm:cxn modelId="{0BC4A495-F96F-4567-A663-E981F9F0D2B3}" type="presOf" srcId="{67F5C7C1-494A-4CBA-B289-169D190B051E}" destId="{0E500E84-6E1F-486D-B990-B6F66FE56771}" srcOrd="0" destOrd="0" presId="urn:microsoft.com/office/officeart/2005/8/layout/list1"/>
    <dgm:cxn modelId="{40CA1848-B0E5-4A32-A728-047A03D81E3A}" type="presOf" srcId="{D7A48FCB-A082-4827-AABE-C1A15F25E133}" destId="{2A4F6D2B-7A2F-49D7-8A1A-DE7F58B03956}" srcOrd="1" destOrd="0" presId="urn:microsoft.com/office/officeart/2005/8/layout/list1"/>
    <dgm:cxn modelId="{E9BC521C-DA81-4094-A985-ECECBB4C5546}" srcId="{8AB60558-9180-4313-BE8E-CDC3CA32AD60}" destId="{DC8EFE35-F7DA-4BEC-B4FD-5243CFA5E00C}" srcOrd="6" destOrd="0" parTransId="{E8C0EA11-698F-4BCF-A110-8BAEB83C41E9}" sibTransId="{DC312184-BA6B-4DD5-9887-D9130EF3ED9C}"/>
    <dgm:cxn modelId="{C4816550-8E35-42A7-A40F-F87FF23E89CF}" srcId="{8AB60558-9180-4313-BE8E-CDC3CA32AD60}" destId="{6C574C29-E72C-44EB-81EE-BDD2FAAF3FF4}" srcOrd="1" destOrd="0" parTransId="{9D4E8FC9-9754-4F05-A580-721A1560F41C}" sibTransId="{50CDA129-5F3C-46D8-99B8-6F8D6C8BD881}"/>
    <dgm:cxn modelId="{68546B79-9BCB-403B-8A52-050C76AB3AB9}" type="presOf" srcId="{2A80A44E-2E93-493E-B201-28B7F950BAE2}" destId="{8C17D61F-C471-40E1-9F73-B90A5A905404}" srcOrd="1" destOrd="0" presId="urn:microsoft.com/office/officeart/2005/8/layout/list1"/>
    <dgm:cxn modelId="{517C1420-5CC9-4DA4-BD49-0389041EA9E1}" type="presOf" srcId="{1A2652BE-A73E-4AEC-BB65-3C93BF63672C}" destId="{CE7FDC2D-C20D-4CAE-9C1E-CEB0B73758DB}" srcOrd="0" destOrd="0" presId="urn:microsoft.com/office/officeart/2005/8/layout/list1"/>
    <dgm:cxn modelId="{09E17349-3615-4C0D-BA09-7CE69A9C7700}" type="presOf" srcId="{2A80A44E-2E93-493E-B201-28B7F950BAE2}" destId="{EE4F7043-0EE2-4DC9-BE6E-CB57089CD21E}" srcOrd="0" destOrd="0" presId="urn:microsoft.com/office/officeart/2005/8/layout/list1"/>
    <dgm:cxn modelId="{FE84E602-B173-4173-A145-39AE057C9604}" type="presOf" srcId="{DC8EFE35-F7DA-4BEC-B4FD-5243CFA5E00C}" destId="{A218DCDE-7469-4525-A094-C6F6DF107EBE}" srcOrd="0" destOrd="0" presId="urn:microsoft.com/office/officeart/2005/8/layout/list1"/>
    <dgm:cxn modelId="{87851035-735D-4955-A140-F3E317359F6C}" srcId="{8AB60558-9180-4313-BE8E-CDC3CA32AD60}" destId="{1A2652BE-A73E-4AEC-BB65-3C93BF63672C}" srcOrd="2" destOrd="0" parTransId="{B2A327B2-0D10-44C9-AFE1-5D23F3C6EF12}" sibTransId="{794994FE-E26F-47B2-8F13-D9C37E2D3279}"/>
    <dgm:cxn modelId="{D7FC35F6-5CE6-491F-A877-22658867515B}" type="presOf" srcId="{1A2652BE-A73E-4AEC-BB65-3C93BF63672C}" destId="{09AEF5D4-0222-4037-B369-2A85F76096C6}" srcOrd="1" destOrd="0" presId="urn:microsoft.com/office/officeart/2005/8/layout/list1"/>
    <dgm:cxn modelId="{FBD2E7DB-506C-48BA-8413-036D12058B24}" type="presOf" srcId="{6C574C29-E72C-44EB-81EE-BDD2FAAF3FF4}" destId="{FF215035-35AE-45C1-8C0F-68D7E7020C2C}" srcOrd="0" destOrd="0" presId="urn:microsoft.com/office/officeart/2005/8/layout/list1"/>
    <dgm:cxn modelId="{56A9B6CE-1279-429A-9607-09EA9823B7B3}" type="presParOf" srcId="{83899CFE-E40E-46CC-82ED-AB0092C98F7C}" destId="{B89A2888-3C22-40CF-B41C-D200A3660C76}" srcOrd="0" destOrd="0" presId="urn:microsoft.com/office/officeart/2005/8/layout/list1"/>
    <dgm:cxn modelId="{CF823B36-A711-4CE2-AC1E-586B6B83A020}" type="presParOf" srcId="{B89A2888-3C22-40CF-B41C-D200A3660C76}" destId="{2A52CC58-68C7-43C1-B612-0599B1B8D3CA}" srcOrd="0" destOrd="0" presId="urn:microsoft.com/office/officeart/2005/8/layout/list1"/>
    <dgm:cxn modelId="{8DB3A227-5670-40CE-A037-8CB891558F0F}" type="presParOf" srcId="{B89A2888-3C22-40CF-B41C-D200A3660C76}" destId="{2CE7C4B3-C07B-4C69-8310-FD60F109C0E1}" srcOrd="1" destOrd="0" presId="urn:microsoft.com/office/officeart/2005/8/layout/list1"/>
    <dgm:cxn modelId="{9FB48A13-3E6C-4B50-A3D5-BF451DE4FD53}" type="presParOf" srcId="{83899CFE-E40E-46CC-82ED-AB0092C98F7C}" destId="{D4F3BCF7-F06D-4346-B081-40A2075E9BE5}" srcOrd="1" destOrd="0" presId="urn:microsoft.com/office/officeart/2005/8/layout/list1"/>
    <dgm:cxn modelId="{5B9368E1-E4E8-4E43-AE92-D8CED8EC56D4}" type="presParOf" srcId="{83899CFE-E40E-46CC-82ED-AB0092C98F7C}" destId="{83496806-A25C-4B10-A05B-8A63060034AE}" srcOrd="2" destOrd="0" presId="urn:microsoft.com/office/officeart/2005/8/layout/list1"/>
    <dgm:cxn modelId="{1FC5864F-6F2E-42DC-89E9-1C46BE36C5C8}" type="presParOf" srcId="{83899CFE-E40E-46CC-82ED-AB0092C98F7C}" destId="{5D5F1112-4505-4231-9BCA-92BCD5735094}" srcOrd="3" destOrd="0" presId="urn:microsoft.com/office/officeart/2005/8/layout/list1"/>
    <dgm:cxn modelId="{7772B9D1-8534-4A4C-A481-BB39B00078F0}" type="presParOf" srcId="{83899CFE-E40E-46CC-82ED-AB0092C98F7C}" destId="{5FA8354D-6E1C-4C9B-8F80-120B7DC3129A}" srcOrd="4" destOrd="0" presId="urn:microsoft.com/office/officeart/2005/8/layout/list1"/>
    <dgm:cxn modelId="{975E2CF7-393B-4F5B-8529-D35F56D71061}" type="presParOf" srcId="{5FA8354D-6E1C-4C9B-8F80-120B7DC3129A}" destId="{FF215035-35AE-45C1-8C0F-68D7E7020C2C}" srcOrd="0" destOrd="0" presId="urn:microsoft.com/office/officeart/2005/8/layout/list1"/>
    <dgm:cxn modelId="{3F6B213B-6AF0-431C-87CA-85813219FC8C}" type="presParOf" srcId="{5FA8354D-6E1C-4C9B-8F80-120B7DC3129A}" destId="{C96946EF-6D93-4369-A3E7-90CCCCA5B906}" srcOrd="1" destOrd="0" presId="urn:microsoft.com/office/officeart/2005/8/layout/list1"/>
    <dgm:cxn modelId="{AC8E7706-2AEF-4F13-B68B-94DB97F54358}" type="presParOf" srcId="{83899CFE-E40E-46CC-82ED-AB0092C98F7C}" destId="{8DD6436D-8060-424D-91D9-5469940B167F}" srcOrd="5" destOrd="0" presId="urn:microsoft.com/office/officeart/2005/8/layout/list1"/>
    <dgm:cxn modelId="{89A56F2E-BC66-4DF2-9556-C5B02493896B}" type="presParOf" srcId="{83899CFE-E40E-46CC-82ED-AB0092C98F7C}" destId="{EA30BDD5-43DF-472C-B6B4-19EEEE5D9CDA}" srcOrd="6" destOrd="0" presId="urn:microsoft.com/office/officeart/2005/8/layout/list1"/>
    <dgm:cxn modelId="{674B5D13-21C2-4EC8-BCE4-057A2CDFDF2E}" type="presParOf" srcId="{83899CFE-E40E-46CC-82ED-AB0092C98F7C}" destId="{11D4802C-59F7-4314-9B86-989E5B7CAA4B}" srcOrd="7" destOrd="0" presId="urn:microsoft.com/office/officeart/2005/8/layout/list1"/>
    <dgm:cxn modelId="{85C16B7E-0E20-403E-AA71-79C5974169EE}" type="presParOf" srcId="{83899CFE-E40E-46CC-82ED-AB0092C98F7C}" destId="{6191D7BE-3FA5-4443-9EEB-E27D45474267}" srcOrd="8" destOrd="0" presId="urn:microsoft.com/office/officeart/2005/8/layout/list1"/>
    <dgm:cxn modelId="{43D33CA0-B15A-45B7-A995-DCF1D7621434}" type="presParOf" srcId="{6191D7BE-3FA5-4443-9EEB-E27D45474267}" destId="{CE7FDC2D-C20D-4CAE-9C1E-CEB0B73758DB}" srcOrd="0" destOrd="0" presId="urn:microsoft.com/office/officeart/2005/8/layout/list1"/>
    <dgm:cxn modelId="{1967C8BC-A45C-4CEC-AF85-C00E2DDD5540}" type="presParOf" srcId="{6191D7BE-3FA5-4443-9EEB-E27D45474267}" destId="{09AEF5D4-0222-4037-B369-2A85F76096C6}" srcOrd="1" destOrd="0" presId="urn:microsoft.com/office/officeart/2005/8/layout/list1"/>
    <dgm:cxn modelId="{CB26111A-4756-4CEF-BAB1-FBD0837424D2}" type="presParOf" srcId="{83899CFE-E40E-46CC-82ED-AB0092C98F7C}" destId="{2215A2E3-1036-46F9-99D4-1ADA26047D15}" srcOrd="9" destOrd="0" presId="urn:microsoft.com/office/officeart/2005/8/layout/list1"/>
    <dgm:cxn modelId="{2654F657-699A-4751-A3B5-0FDD6F0891A2}" type="presParOf" srcId="{83899CFE-E40E-46CC-82ED-AB0092C98F7C}" destId="{6D1E2C8D-80CF-470F-9789-D369C1E2B01A}" srcOrd="10" destOrd="0" presId="urn:microsoft.com/office/officeart/2005/8/layout/list1"/>
    <dgm:cxn modelId="{DF92743D-626C-40EB-9635-798EAF5CD022}" type="presParOf" srcId="{83899CFE-E40E-46CC-82ED-AB0092C98F7C}" destId="{60A82F8D-B4B7-4B29-88FB-4C5068C6634C}" srcOrd="11" destOrd="0" presId="urn:microsoft.com/office/officeart/2005/8/layout/list1"/>
    <dgm:cxn modelId="{195B84DF-B220-47D5-9656-06B8DB1712B9}" type="presParOf" srcId="{83899CFE-E40E-46CC-82ED-AB0092C98F7C}" destId="{431731C2-C13E-4C1C-8874-F4E420C3F740}" srcOrd="12" destOrd="0" presId="urn:microsoft.com/office/officeart/2005/8/layout/list1"/>
    <dgm:cxn modelId="{25E19494-F6FD-4ADC-B41C-E516AE565C5B}" type="presParOf" srcId="{431731C2-C13E-4C1C-8874-F4E420C3F740}" destId="{322F8884-49D7-4994-9877-0FB45A6F7D21}" srcOrd="0" destOrd="0" presId="urn:microsoft.com/office/officeart/2005/8/layout/list1"/>
    <dgm:cxn modelId="{5DB27A60-FC1D-4A41-9271-CBFCA9747349}" type="presParOf" srcId="{431731C2-C13E-4C1C-8874-F4E420C3F740}" destId="{E5F7376C-F57A-4BCC-A78A-397DE9C04369}" srcOrd="1" destOrd="0" presId="urn:microsoft.com/office/officeart/2005/8/layout/list1"/>
    <dgm:cxn modelId="{F6487C69-1D3C-4F66-BBB1-C0C3BFDFCCC5}" type="presParOf" srcId="{83899CFE-E40E-46CC-82ED-AB0092C98F7C}" destId="{A3F93A2A-12F2-4126-BF32-93A89A307EDB}" srcOrd="13" destOrd="0" presId="urn:microsoft.com/office/officeart/2005/8/layout/list1"/>
    <dgm:cxn modelId="{5959B472-7A03-42DD-A630-8DEA953B26F2}" type="presParOf" srcId="{83899CFE-E40E-46CC-82ED-AB0092C98F7C}" destId="{3D0624EF-0AE8-4930-BFBB-5640FB5E12C3}" srcOrd="14" destOrd="0" presId="urn:microsoft.com/office/officeart/2005/8/layout/list1"/>
    <dgm:cxn modelId="{C8EE9DE3-68CD-446F-B798-EA5007E06A23}" type="presParOf" srcId="{83899CFE-E40E-46CC-82ED-AB0092C98F7C}" destId="{DC632CCE-35DE-4112-850A-D0EABB1EEFCE}" srcOrd="15" destOrd="0" presId="urn:microsoft.com/office/officeart/2005/8/layout/list1"/>
    <dgm:cxn modelId="{BED8DB6B-D0A0-4576-A700-AAAF96123A0B}" type="presParOf" srcId="{83899CFE-E40E-46CC-82ED-AB0092C98F7C}" destId="{B661222D-A433-452D-99E8-766FD189F836}" srcOrd="16" destOrd="0" presId="urn:microsoft.com/office/officeart/2005/8/layout/list1"/>
    <dgm:cxn modelId="{2F1A005A-2D96-4901-8791-61DE946AAF48}" type="presParOf" srcId="{B661222D-A433-452D-99E8-766FD189F836}" destId="{0E500E84-6E1F-486D-B990-B6F66FE56771}" srcOrd="0" destOrd="0" presId="urn:microsoft.com/office/officeart/2005/8/layout/list1"/>
    <dgm:cxn modelId="{B4999A43-A563-4916-A9FF-2DFD0F673CCE}" type="presParOf" srcId="{B661222D-A433-452D-99E8-766FD189F836}" destId="{EFFAF01A-3A50-46F9-8383-2AE49DAA7E97}" srcOrd="1" destOrd="0" presId="urn:microsoft.com/office/officeart/2005/8/layout/list1"/>
    <dgm:cxn modelId="{B57A02EE-3B0A-4622-8834-2F52EC947816}" type="presParOf" srcId="{83899CFE-E40E-46CC-82ED-AB0092C98F7C}" destId="{F08C1E40-2EA4-42F1-B3C4-06A727A6AAD5}" srcOrd="17" destOrd="0" presId="urn:microsoft.com/office/officeart/2005/8/layout/list1"/>
    <dgm:cxn modelId="{AE91E512-45CC-4DE0-85E7-F0BFDAAAE447}" type="presParOf" srcId="{83899CFE-E40E-46CC-82ED-AB0092C98F7C}" destId="{3EAB96C0-285D-4E92-9529-EE5EE1CA0236}" srcOrd="18" destOrd="0" presId="urn:microsoft.com/office/officeart/2005/8/layout/list1"/>
    <dgm:cxn modelId="{A4A2EF89-A15E-4A8A-A6B6-7081315FCB08}" type="presParOf" srcId="{83899CFE-E40E-46CC-82ED-AB0092C98F7C}" destId="{3021C8EF-C75E-48C6-A4FE-438C6EE400B9}" srcOrd="19" destOrd="0" presId="urn:microsoft.com/office/officeart/2005/8/layout/list1"/>
    <dgm:cxn modelId="{F0721611-37AD-4EF9-9104-9E6E47E350C2}" type="presParOf" srcId="{83899CFE-E40E-46CC-82ED-AB0092C98F7C}" destId="{D621B6D2-BBEE-4F02-8218-CAA5B408ECAB}" srcOrd="20" destOrd="0" presId="urn:microsoft.com/office/officeart/2005/8/layout/list1"/>
    <dgm:cxn modelId="{D5589BB9-F4CD-4849-99E5-41F81EA3552D}" type="presParOf" srcId="{D621B6D2-BBEE-4F02-8218-CAA5B408ECAB}" destId="{EE4F7043-0EE2-4DC9-BE6E-CB57089CD21E}" srcOrd="0" destOrd="0" presId="urn:microsoft.com/office/officeart/2005/8/layout/list1"/>
    <dgm:cxn modelId="{A233BEF6-464D-4844-9AFD-8F72E2FD5ADC}" type="presParOf" srcId="{D621B6D2-BBEE-4F02-8218-CAA5B408ECAB}" destId="{8C17D61F-C471-40E1-9F73-B90A5A905404}" srcOrd="1" destOrd="0" presId="urn:microsoft.com/office/officeart/2005/8/layout/list1"/>
    <dgm:cxn modelId="{0CEE32C0-CB62-4E18-896E-ADE8F7376BAE}" type="presParOf" srcId="{83899CFE-E40E-46CC-82ED-AB0092C98F7C}" destId="{3E66855C-6387-489F-BB9E-60064A5C8611}" srcOrd="21" destOrd="0" presId="urn:microsoft.com/office/officeart/2005/8/layout/list1"/>
    <dgm:cxn modelId="{53DF6D16-7FBD-4455-A0AA-8A95358E54C0}" type="presParOf" srcId="{83899CFE-E40E-46CC-82ED-AB0092C98F7C}" destId="{12C57621-E238-439F-936A-A3D5E11C742A}" srcOrd="22" destOrd="0" presId="urn:microsoft.com/office/officeart/2005/8/layout/list1"/>
    <dgm:cxn modelId="{3DCFEE56-0130-4574-880E-7173F274E8AE}" type="presParOf" srcId="{83899CFE-E40E-46CC-82ED-AB0092C98F7C}" destId="{F8FD2271-6995-42A3-9954-F696854815CC}" srcOrd="23" destOrd="0" presId="urn:microsoft.com/office/officeart/2005/8/layout/list1"/>
    <dgm:cxn modelId="{C4EB82C8-275B-4081-AE61-CE0843E8682B}" type="presParOf" srcId="{83899CFE-E40E-46CC-82ED-AB0092C98F7C}" destId="{6318A052-22A1-4733-A11E-8B8A27E56DB3}" srcOrd="24" destOrd="0" presId="urn:microsoft.com/office/officeart/2005/8/layout/list1"/>
    <dgm:cxn modelId="{0D58CC6F-7CC6-4641-8014-B3CE4641EB3F}" type="presParOf" srcId="{6318A052-22A1-4733-A11E-8B8A27E56DB3}" destId="{A218DCDE-7469-4525-A094-C6F6DF107EBE}" srcOrd="0" destOrd="0" presId="urn:microsoft.com/office/officeart/2005/8/layout/list1"/>
    <dgm:cxn modelId="{BC3DFB46-F2D9-4868-ACC1-83F39E63056E}" type="presParOf" srcId="{6318A052-22A1-4733-A11E-8B8A27E56DB3}" destId="{C5DB8E05-A7E5-4A9B-B69F-331700E18CA3}" srcOrd="1" destOrd="0" presId="urn:microsoft.com/office/officeart/2005/8/layout/list1"/>
    <dgm:cxn modelId="{824B1CE8-3D22-4733-BC06-D46D12718D6E}" type="presParOf" srcId="{83899CFE-E40E-46CC-82ED-AB0092C98F7C}" destId="{CB3D3D06-6BFB-47D4-A687-46D18C4E24AD}" srcOrd="25" destOrd="0" presId="urn:microsoft.com/office/officeart/2005/8/layout/list1"/>
    <dgm:cxn modelId="{0B41E33F-872C-4807-A6ED-1C87124A4810}" type="presParOf" srcId="{83899CFE-E40E-46CC-82ED-AB0092C98F7C}" destId="{1E0615FB-FFCD-4F33-B60B-E55587F380D9}" srcOrd="26" destOrd="0" presId="urn:microsoft.com/office/officeart/2005/8/layout/list1"/>
    <dgm:cxn modelId="{7DF15E99-192D-46A9-A103-FC57C2ED8869}" type="presParOf" srcId="{83899CFE-E40E-46CC-82ED-AB0092C98F7C}" destId="{93D89E59-ABA2-4D23-A7D2-365CC7C0FE03}" srcOrd="27" destOrd="0" presId="urn:microsoft.com/office/officeart/2005/8/layout/list1"/>
    <dgm:cxn modelId="{D60D8381-D3E7-4FC9-AE7B-B168FC508AB1}" type="presParOf" srcId="{83899CFE-E40E-46CC-82ED-AB0092C98F7C}" destId="{D15F8D3F-060F-41A8-B60E-7F254D949726}" srcOrd="28" destOrd="0" presId="urn:microsoft.com/office/officeart/2005/8/layout/list1"/>
    <dgm:cxn modelId="{4CA77F37-E530-4FAD-8910-DF63CE64FF24}" type="presParOf" srcId="{D15F8D3F-060F-41A8-B60E-7F254D949726}" destId="{E8C3B164-1A14-4C15-BEF9-917D0A09875F}" srcOrd="0" destOrd="0" presId="urn:microsoft.com/office/officeart/2005/8/layout/list1"/>
    <dgm:cxn modelId="{8F221624-1789-486F-94C0-6F6B0B90D3E8}" type="presParOf" srcId="{D15F8D3F-060F-41A8-B60E-7F254D949726}" destId="{2A4F6D2B-7A2F-49D7-8A1A-DE7F58B03956}" srcOrd="1" destOrd="0" presId="urn:microsoft.com/office/officeart/2005/8/layout/list1"/>
    <dgm:cxn modelId="{1F264126-8666-4720-AAD0-30FEDE483575}" type="presParOf" srcId="{83899CFE-E40E-46CC-82ED-AB0092C98F7C}" destId="{71D74837-5FF7-47E0-8A24-27C16D102AC6}" srcOrd="29" destOrd="0" presId="urn:microsoft.com/office/officeart/2005/8/layout/list1"/>
    <dgm:cxn modelId="{06B4F544-0D07-4305-BE89-DDDE534DA47F}" type="presParOf" srcId="{83899CFE-E40E-46CC-82ED-AB0092C98F7C}" destId="{EC9ED87B-6E10-42EC-BB03-22489B5A44A6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AB60558-9180-4313-BE8E-CDC3CA32AD60}" type="doc">
      <dgm:prSet loTypeId="urn:microsoft.com/office/officeart/2005/8/layout/list1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7B42201-ADBD-4C49-92E8-FA6647AE8B8D}">
      <dgm:prSet phldrT="[Text]" custT="1"/>
      <dgm:spPr/>
      <dgm:t>
        <a:bodyPr/>
        <a:lstStyle/>
        <a:p>
          <a:r>
            <a:rPr lang="en-US" sz="1400" b="1" dirty="0" smtClean="0"/>
            <a:t>NRC report:</a:t>
          </a:r>
          <a:endParaRPr lang="en-US" sz="1400" b="1" dirty="0"/>
        </a:p>
      </dgm:t>
    </dgm:pt>
    <dgm:pt modelId="{6EF67916-AC23-4056-BE60-230B1736EA7A}" type="parTrans" cxnId="{771F8935-C345-4EBB-9B8A-F2FC9AABCCAB}">
      <dgm:prSet/>
      <dgm:spPr/>
      <dgm:t>
        <a:bodyPr/>
        <a:lstStyle/>
        <a:p>
          <a:endParaRPr lang="en-US" sz="1400" b="1"/>
        </a:p>
      </dgm:t>
    </dgm:pt>
    <dgm:pt modelId="{BE067403-0956-42FA-9239-CF995AB9D36A}" type="sibTrans" cxnId="{771F8935-C345-4EBB-9B8A-F2FC9AABCCAB}">
      <dgm:prSet/>
      <dgm:spPr/>
      <dgm:t>
        <a:bodyPr/>
        <a:lstStyle/>
        <a:p>
          <a:endParaRPr lang="en-US" sz="1400" b="1"/>
        </a:p>
      </dgm:t>
    </dgm:pt>
    <dgm:pt modelId="{6C574C29-E72C-44EB-81EE-BDD2FAAF3FF4}">
      <dgm:prSet phldrT="[Text]" custT="1"/>
      <dgm:spPr/>
      <dgm:t>
        <a:bodyPr/>
        <a:lstStyle/>
        <a:p>
          <a:r>
            <a:rPr lang="en-US" sz="1400" b="1" dirty="0" smtClean="0"/>
            <a:t>Near-real-time forecasting of O3 and PM</a:t>
          </a:r>
          <a:endParaRPr lang="en-US" sz="1400" b="1" dirty="0"/>
        </a:p>
      </dgm:t>
    </dgm:pt>
    <dgm:pt modelId="{9D4E8FC9-9754-4F05-A580-721A1560F41C}" type="parTrans" cxnId="{C4816550-8E35-42A7-A40F-F87FF23E89CF}">
      <dgm:prSet/>
      <dgm:spPr/>
      <dgm:t>
        <a:bodyPr/>
        <a:lstStyle/>
        <a:p>
          <a:endParaRPr lang="en-US" sz="1400" b="1"/>
        </a:p>
      </dgm:t>
    </dgm:pt>
    <dgm:pt modelId="{50CDA129-5F3C-46D8-99B8-6F8D6C8BD881}" type="sibTrans" cxnId="{C4816550-8E35-42A7-A40F-F87FF23E89CF}">
      <dgm:prSet/>
      <dgm:spPr/>
      <dgm:t>
        <a:bodyPr/>
        <a:lstStyle/>
        <a:p>
          <a:endParaRPr lang="en-US" sz="1400" b="1"/>
        </a:p>
      </dgm:t>
    </dgm:pt>
    <dgm:pt modelId="{1A2652BE-A73E-4AEC-BB65-3C93BF63672C}">
      <dgm:prSet phldrT="[Text]" custT="1"/>
      <dgm:spPr/>
      <dgm:t>
        <a:bodyPr/>
        <a:lstStyle/>
        <a:p>
          <a:r>
            <a:rPr lang="en-US" sz="1400" b="1" dirty="0" smtClean="0"/>
            <a:t>Identification of transport events</a:t>
          </a:r>
          <a:endParaRPr lang="en-US" sz="1400" b="1" dirty="0"/>
        </a:p>
      </dgm:t>
    </dgm:pt>
    <dgm:pt modelId="{B2A327B2-0D10-44C9-AFE1-5D23F3C6EF12}" type="parTrans" cxnId="{87851035-735D-4955-A140-F3E317359F6C}">
      <dgm:prSet/>
      <dgm:spPr/>
      <dgm:t>
        <a:bodyPr/>
        <a:lstStyle/>
        <a:p>
          <a:endParaRPr lang="en-US" sz="1400" b="1"/>
        </a:p>
      </dgm:t>
    </dgm:pt>
    <dgm:pt modelId="{794994FE-E26F-47B2-8F13-D9C37E2D3279}" type="sibTrans" cxnId="{87851035-735D-4955-A140-F3E317359F6C}">
      <dgm:prSet/>
      <dgm:spPr/>
      <dgm:t>
        <a:bodyPr/>
        <a:lstStyle/>
        <a:p>
          <a:endParaRPr lang="en-US" sz="1400" b="1"/>
        </a:p>
      </dgm:t>
    </dgm:pt>
    <dgm:pt modelId="{8D1CF5BB-74D1-44A5-BAED-0A4C880B5B97}">
      <dgm:prSet phldrT="[Text]" custT="1"/>
      <dgm:spPr/>
      <dgm:t>
        <a:bodyPr/>
        <a:lstStyle/>
        <a:p>
          <a:r>
            <a:rPr lang="en-US" sz="1400" b="1" dirty="0" smtClean="0"/>
            <a:t>Air quality information needed </a:t>
          </a:r>
          <a:endParaRPr lang="en-US" sz="1400" b="1" dirty="0"/>
        </a:p>
      </dgm:t>
    </dgm:pt>
    <dgm:pt modelId="{178A0165-C34F-468F-890B-A1E8AA384493}" type="parTrans" cxnId="{929CFBC0-1342-48F5-B97D-475B65B9C8D1}">
      <dgm:prSet/>
      <dgm:spPr/>
      <dgm:t>
        <a:bodyPr/>
        <a:lstStyle/>
        <a:p>
          <a:endParaRPr lang="en-US" sz="1400" b="1"/>
        </a:p>
      </dgm:t>
    </dgm:pt>
    <dgm:pt modelId="{640080B9-8CE1-44E9-B478-78B9F8C9500D}" type="sibTrans" cxnId="{929CFBC0-1342-48F5-B97D-475B65B9C8D1}">
      <dgm:prSet/>
      <dgm:spPr/>
      <dgm:t>
        <a:bodyPr/>
        <a:lstStyle/>
        <a:p>
          <a:endParaRPr lang="en-US" sz="1400" b="1"/>
        </a:p>
      </dgm:t>
    </dgm:pt>
    <dgm:pt modelId="{1C4814DC-079F-40A9-A8B1-8B7EF8CB9A9C}">
      <dgm:prSet phldrT="[Text]" custT="1"/>
      <dgm:spPr/>
      <dgm:t>
        <a:bodyPr/>
        <a:lstStyle/>
        <a:p>
          <a:r>
            <a:rPr lang="en-US" sz="1400" b="1" dirty="0" smtClean="0"/>
            <a:t>Source identification</a:t>
          </a:r>
          <a:endParaRPr lang="en-US" sz="1400" b="1" dirty="0"/>
        </a:p>
      </dgm:t>
    </dgm:pt>
    <dgm:pt modelId="{A0BC8304-CE31-425A-9BAB-AC20F2677CB1}" type="parTrans" cxnId="{0CE79481-E7BC-4C66-A168-45AC3FF65ED2}">
      <dgm:prSet/>
      <dgm:spPr/>
      <dgm:t>
        <a:bodyPr/>
        <a:lstStyle/>
        <a:p>
          <a:endParaRPr lang="en-US" sz="1400" b="1"/>
        </a:p>
      </dgm:t>
    </dgm:pt>
    <dgm:pt modelId="{58163A68-CB2F-400E-A72E-DF66D002AD66}" type="sibTrans" cxnId="{0CE79481-E7BC-4C66-A168-45AC3FF65ED2}">
      <dgm:prSet/>
      <dgm:spPr/>
      <dgm:t>
        <a:bodyPr/>
        <a:lstStyle/>
        <a:p>
          <a:endParaRPr lang="en-US" sz="1400" b="1"/>
        </a:p>
      </dgm:t>
    </dgm:pt>
    <dgm:pt modelId="{67F5C7C1-494A-4CBA-B289-169D190B051E}">
      <dgm:prSet phldrT="[Text]" custT="1"/>
      <dgm:spPr/>
      <dgm:t>
        <a:bodyPr/>
        <a:lstStyle/>
        <a:p>
          <a:r>
            <a:rPr lang="en-US" sz="1400" b="1" dirty="0" smtClean="0"/>
            <a:t>Long-term composition</a:t>
          </a:r>
          <a:endParaRPr lang="en-US" sz="1400" b="1" dirty="0"/>
        </a:p>
      </dgm:t>
    </dgm:pt>
    <dgm:pt modelId="{7AC427DE-C68B-4B0E-825F-AEE647669DEC}" type="parTrans" cxnId="{B39A565A-BD81-4E40-990A-0517E476BA3A}">
      <dgm:prSet/>
      <dgm:spPr/>
      <dgm:t>
        <a:bodyPr/>
        <a:lstStyle/>
        <a:p>
          <a:endParaRPr lang="en-US" sz="1400" b="1"/>
        </a:p>
      </dgm:t>
    </dgm:pt>
    <dgm:pt modelId="{18225E1D-A81F-46AD-861D-0AAD39E17081}" type="sibTrans" cxnId="{B39A565A-BD81-4E40-990A-0517E476BA3A}">
      <dgm:prSet/>
      <dgm:spPr/>
      <dgm:t>
        <a:bodyPr/>
        <a:lstStyle/>
        <a:p>
          <a:endParaRPr lang="en-US" sz="1400" b="1"/>
        </a:p>
      </dgm:t>
    </dgm:pt>
    <dgm:pt modelId="{2A80A44E-2E93-493E-B201-28B7F950BAE2}">
      <dgm:prSet phldrT="[Text]" custT="1"/>
      <dgm:spPr/>
      <dgm:t>
        <a:bodyPr/>
        <a:lstStyle/>
        <a:p>
          <a:r>
            <a:rPr lang="en-US" sz="1400" b="1" dirty="0" smtClean="0"/>
            <a:t>Regulatory compliances</a:t>
          </a:r>
          <a:endParaRPr lang="en-US" sz="1400" b="1" dirty="0"/>
        </a:p>
      </dgm:t>
    </dgm:pt>
    <dgm:pt modelId="{62FDE995-A723-4414-AB9B-FC10326883FC}" type="parTrans" cxnId="{6D1DFFF3-8053-4651-AE12-7305E44151F0}">
      <dgm:prSet/>
      <dgm:spPr/>
      <dgm:t>
        <a:bodyPr/>
        <a:lstStyle/>
        <a:p>
          <a:endParaRPr lang="en-US" sz="1400" b="1"/>
        </a:p>
      </dgm:t>
    </dgm:pt>
    <dgm:pt modelId="{B1E8340E-8D8E-442B-85C7-D182ABF7B655}" type="sibTrans" cxnId="{6D1DFFF3-8053-4651-AE12-7305E44151F0}">
      <dgm:prSet/>
      <dgm:spPr/>
      <dgm:t>
        <a:bodyPr/>
        <a:lstStyle/>
        <a:p>
          <a:endParaRPr lang="en-US" sz="1400" b="1"/>
        </a:p>
      </dgm:t>
    </dgm:pt>
    <dgm:pt modelId="{DC8EFE35-F7DA-4BEC-B4FD-5243CFA5E00C}">
      <dgm:prSet phldrT="[Text]" custT="1"/>
      <dgm:spPr/>
      <dgm:t>
        <a:bodyPr/>
        <a:lstStyle/>
        <a:p>
          <a:r>
            <a:rPr lang="en-US" sz="1400" b="1" dirty="0" smtClean="0"/>
            <a:t>Management of haze</a:t>
          </a:r>
          <a:endParaRPr lang="en-US" sz="1400" b="1" dirty="0"/>
        </a:p>
      </dgm:t>
    </dgm:pt>
    <dgm:pt modelId="{E8C0EA11-698F-4BCF-A110-8BAEB83C41E9}" type="parTrans" cxnId="{E9BC521C-DA81-4094-A985-ECECBB4C5546}">
      <dgm:prSet/>
      <dgm:spPr/>
      <dgm:t>
        <a:bodyPr/>
        <a:lstStyle/>
        <a:p>
          <a:endParaRPr lang="en-US" sz="1400" b="1"/>
        </a:p>
      </dgm:t>
    </dgm:pt>
    <dgm:pt modelId="{DC312184-BA6B-4DD5-9887-D9130EF3ED9C}" type="sibTrans" cxnId="{E9BC521C-DA81-4094-A985-ECECBB4C5546}">
      <dgm:prSet/>
      <dgm:spPr/>
      <dgm:t>
        <a:bodyPr/>
        <a:lstStyle/>
        <a:p>
          <a:endParaRPr lang="en-US" sz="1400" b="1"/>
        </a:p>
      </dgm:t>
    </dgm:pt>
    <dgm:pt modelId="{E2B6C39E-077E-4B62-86EA-D66EBD0D8F2C}">
      <dgm:prSet phldrT="[Text]" custT="1"/>
      <dgm:spPr/>
      <dgm:t>
        <a:bodyPr/>
        <a:lstStyle/>
        <a:p>
          <a:r>
            <a:rPr lang="en-US" sz="1400" b="1" dirty="0" smtClean="0"/>
            <a:t>Class l areas</a:t>
          </a:r>
          <a:endParaRPr lang="en-US" sz="1400" b="1" dirty="0"/>
        </a:p>
      </dgm:t>
    </dgm:pt>
    <dgm:pt modelId="{8284E30F-16B8-4D86-B5A9-99B93056B19F}" type="parTrans" cxnId="{4F538DED-9564-4B2C-AE98-96D1C6B65504}">
      <dgm:prSet/>
      <dgm:spPr/>
      <dgm:t>
        <a:bodyPr/>
        <a:lstStyle/>
        <a:p>
          <a:endParaRPr lang="en-US" sz="1400" b="1"/>
        </a:p>
      </dgm:t>
    </dgm:pt>
    <dgm:pt modelId="{F360364B-E5D4-4484-8E49-5D5B232CD4EE}" type="sibTrans" cxnId="{4F538DED-9564-4B2C-AE98-96D1C6B65504}">
      <dgm:prSet/>
      <dgm:spPr/>
      <dgm:t>
        <a:bodyPr/>
        <a:lstStyle/>
        <a:p>
          <a:endParaRPr lang="en-US" sz="1400" b="1"/>
        </a:p>
      </dgm:t>
    </dgm:pt>
    <dgm:pt modelId="{D7A48FCB-A082-4827-AABE-C1A15F25E133}">
      <dgm:prSet phldrT="[Text]" custT="1"/>
      <dgm:spPr/>
      <dgm:t>
        <a:bodyPr/>
        <a:lstStyle/>
        <a:p>
          <a:r>
            <a:rPr lang="en-US" sz="1400" b="1" dirty="0" smtClean="0"/>
            <a:t>Exposure </a:t>
          </a:r>
          <a:endParaRPr lang="en-US" sz="1400" b="1" dirty="0"/>
        </a:p>
      </dgm:t>
    </dgm:pt>
    <dgm:pt modelId="{F969D4E9-4DDB-483F-88D3-4BFB4A674CFB}" type="parTrans" cxnId="{658E0207-E463-4EC3-AE23-85815EEA2188}">
      <dgm:prSet/>
      <dgm:spPr/>
      <dgm:t>
        <a:bodyPr/>
        <a:lstStyle/>
        <a:p>
          <a:endParaRPr lang="en-US" sz="1400" b="1"/>
        </a:p>
      </dgm:t>
    </dgm:pt>
    <dgm:pt modelId="{8FBBB159-35D4-4922-AA82-23B5F2C7ED8D}" type="sibTrans" cxnId="{658E0207-E463-4EC3-AE23-85815EEA2188}">
      <dgm:prSet/>
      <dgm:spPr/>
      <dgm:t>
        <a:bodyPr/>
        <a:lstStyle/>
        <a:p>
          <a:endParaRPr lang="en-US" sz="1400" b="1"/>
        </a:p>
      </dgm:t>
    </dgm:pt>
    <dgm:pt modelId="{73611B0E-104F-427C-87C7-1BD08A1E56EA}">
      <dgm:prSet phldrT="[Text]" custT="1"/>
      <dgm:spPr/>
      <dgm:t>
        <a:bodyPr/>
        <a:lstStyle/>
        <a:p>
          <a:r>
            <a:rPr lang="en-US" sz="1400" b="1" dirty="0" smtClean="0"/>
            <a:t>Heath impact</a:t>
          </a:r>
          <a:endParaRPr lang="en-US" sz="1400" b="1" dirty="0"/>
        </a:p>
      </dgm:t>
    </dgm:pt>
    <dgm:pt modelId="{D021B239-EA59-4006-B279-D4A42F93DEB1}" type="parTrans" cxnId="{BBDDEC91-719B-481C-8EBE-453781F25FB9}">
      <dgm:prSet/>
      <dgm:spPr/>
      <dgm:t>
        <a:bodyPr/>
        <a:lstStyle/>
        <a:p>
          <a:endParaRPr lang="en-US" sz="1400" b="1"/>
        </a:p>
      </dgm:t>
    </dgm:pt>
    <dgm:pt modelId="{E592D30F-7D71-4472-A53F-6DBDFDD5B449}" type="sibTrans" cxnId="{BBDDEC91-719B-481C-8EBE-453781F25FB9}">
      <dgm:prSet/>
      <dgm:spPr/>
      <dgm:t>
        <a:bodyPr/>
        <a:lstStyle/>
        <a:p>
          <a:endParaRPr lang="en-US" sz="1400" b="1"/>
        </a:p>
      </dgm:t>
    </dgm:pt>
    <dgm:pt modelId="{83899CFE-E40E-46CC-82ED-AB0092C98F7C}" type="pres">
      <dgm:prSet presAssocID="{8AB60558-9180-4313-BE8E-CDC3CA32AD6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9A2888-3C22-40CF-B41C-D200A3660C76}" type="pres">
      <dgm:prSet presAssocID="{E7B42201-ADBD-4C49-92E8-FA6647AE8B8D}" presName="parentLin" presStyleCnt="0"/>
      <dgm:spPr/>
    </dgm:pt>
    <dgm:pt modelId="{2A52CC58-68C7-43C1-B612-0599B1B8D3CA}" type="pres">
      <dgm:prSet presAssocID="{E7B42201-ADBD-4C49-92E8-FA6647AE8B8D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2CE7C4B3-C07B-4C69-8310-FD60F109C0E1}" type="pres">
      <dgm:prSet presAssocID="{E7B42201-ADBD-4C49-92E8-FA6647AE8B8D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F3BCF7-F06D-4346-B081-40A2075E9BE5}" type="pres">
      <dgm:prSet presAssocID="{E7B42201-ADBD-4C49-92E8-FA6647AE8B8D}" presName="negativeSpace" presStyleCnt="0"/>
      <dgm:spPr/>
    </dgm:pt>
    <dgm:pt modelId="{83496806-A25C-4B10-A05B-8A63060034AE}" type="pres">
      <dgm:prSet presAssocID="{E7B42201-ADBD-4C49-92E8-FA6647AE8B8D}" presName="childText" presStyleLbl="conFgAcc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5F1112-4505-4231-9BCA-92BCD5735094}" type="pres">
      <dgm:prSet presAssocID="{BE067403-0956-42FA-9239-CF995AB9D36A}" presName="spaceBetweenRectangles" presStyleCnt="0"/>
      <dgm:spPr/>
    </dgm:pt>
    <dgm:pt modelId="{5FA8354D-6E1C-4C9B-8F80-120B7DC3129A}" type="pres">
      <dgm:prSet presAssocID="{6C574C29-E72C-44EB-81EE-BDD2FAAF3FF4}" presName="parentLin" presStyleCnt="0"/>
      <dgm:spPr/>
    </dgm:pt>
    <dgm:pt modelId="{FF215035-35AE-45C1-8C0F-68D7E7020C2C}" type="pres">
      <dgm:prSet presAssocID="{6C574C29-E72C-44EB-81EE-BDD2FAAF3FF4}" presName="parentLeftMargin" presStyleLbl="node1" presStyleIdx="0" presStyleCnt="8"/>
      <dgm:spPr/>
      <dgm:t>
        <a:bodyPr/>
        <a:lstStyle/>
        <a:p>
          <a:endParaRPr lang="en-US"/>
        </a:p>
      </dgm:t>
    </dgm:pt>
    <dgm:pt modelId="{C96946EF-6D93-4369-A3E7-90CCCCA5B906}" type="pres">
      <dgm:prSet presAssocID="{6C574C29-E72C-44EB-81EE-BDD2FAAF3FF4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D6436D-8060-424D-91D9-5469940B167F}" type="pres">
      <dgm:prSet presAssocID="{6C574C29-E72C-44EB-81EE-BDD2FAAF3FF4}" presName="negativeSpace" presStyleCnt="0"/>
      <dgm:spPr/>
    </dgm:pt>
    <dgm:pt modelId="{EA30BDD5-43DF-472C-B6B4-19EEEE5D9CDA}" type="pres">
      <dgm:prSet presAssocID="{6C574C29-E72C-44EB-81EE-BDD2FAAF3FF4}" presName="childText" presStyleLbl="conFgAcc1" presStyleIdx="1" presStyleCnt="8">
        <dgm:presLayoutVars>
          <dgm:bulletEnabled val="1"/>
        </dgm:presLayoutVars>
      </dgm:prSet>
      <dgm:spPr/>
    </dgm:pt>
    <dgm:pt modelId="{11D4802C-59F7-4314-9B86-989E5B7CAA4B}" type="pres">
      <dgm:prSet presAssocID="{50CDA129-5F3C-46D8-99B8-6F8D6C8BD881}" presName="spaceBetweenRectangles" presStyleCnt="0"/>
      <dgm:spPr/>
    </dgm:pt>
    <dgm:pt modelId="{6191D7BE-3FA5-4443-9EEB-E27D45474267}" type="pres">
      <dgm:prSet presAssocID="{1A2652BE-A73E-4AEC-BB65-3C93BF63672C}" presName="parentLin" presStyleCnt="0"/>
      <dgm:spPr/>
    </dgm:pt>
    <dgm:pt modelId="{CE7FDC2D-C20D-4CAE-9C1E-CEB0B73758DB}" type="pres">
      <dgm:prSet presAssocID="{1A2652BE-A73E-4AEC-BB65-3C93BF63672C}" presName="parentLeftMargin" presStyleLbl="node1" presStyleIdx="1" presStyleCnt="8"/>
      <dgm:spPr/>
      <dgm:t>
        <a:bodyPr/>
        <a:lstStyle/>
        <a:p>
          <a:endParaRPr lang="en-US"/>
        </a:p>
      </dgm:t>
    </dgm:pt>
    <dgm:pt modelId="{09AEF5D4-0222-4037-B369-2A85F76096C6}" type="pres">
      <dgm:prSet presAssocID="{1A2652BE-A73E-4AEC-BB65-3C93BF63672C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15A2E3-1036-46F9-99D4-1ADA26047D15}" type="pres">
      <dgm:prSet presAssocID="{1A2652BE-A73E-4AEC-BB65-3C93BF63672C}" presName="negativeSpace" presStyleCnt="0"/>
      <dgm:spPr/>
    </dgm:pt>
    <dgm:pt modelId="{6D1E2C8D-80CF-470F-9789-D369C1E2B01A}" type="pres">
      <dgm:prSet presAssocID="{1A2652BE-A73E-4AEC-BB65-3C93BF63672C}" presName="childText" presStyleLbl="conFgAcc1" presStyleIdx="2" presStyleCnt="8">
        <dgm:presLayoutVars>
          <dgm:bulletEnabled val="1"/>
        </dgm:presLayoutVars>
      </dgm:prSet>
      <dgm:spPr/>
    </dgm:pt>
    <dgm:pt modelId="{60A82F8D-B4B7-4B29-88FB-4C5068C6634C}" type="pres">
      <dgm:prSet presAssocID="{794994FE-E26F-47B2-8F13-D9C37E2D3279}" presName="spaceBetweenRectangles" presStyleCnt="0"/>
      <dgm:spPr/>
    </dgm:pt>
    <dgm:pt modelId="{431731C2-C13E-4C1C-8874-F4E420C3F740}" type="pres">
      <dgm:prSet presAssocID="{1C4814DC-079F-40A9-A8B1-8B7EF8CB9A9C}" presName="parentLin" presStyleCnt="0"/>
      <dgm:spPr/>
    </dgm:pt>
    <dgm:pt modelId="{322F8884-49D7-4994-9877-0FB45A6F7D21}" type="pres">
      <dgm:prSet presAssocID="{1C4814DC-079F-40A9-A8B1-8B7EF8CB9A9C}" presName="parentLeftMargin" presStyleLbl="node1" presStyleIdx="2" presStyleCnt="8"/>
      <dgm:spPr/>
      <dgm:t>
        <a:bodyPr/>
        <a:lstStyle/>
        <a:p>
          <a:endParaRPr lang="en-US"/>
        </a:p>
      </dgm:t>
    </dgm:pt>
    <dgm:pt modelId="{E5F7376C-F57A-4BCC-A78A-397DE9C04369}" type="pres">
      <dgm:prSet presAssocID="{1C4814DC-079F-40A9-A8B1-8B7EF8CB9A9C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F93A2A-12F2-4126-BF32-93A89A307EDB}" type="pres">
      <dgm:prSet presAssocID="{1C4814DC-079F-40A9-A8B1-8B7EF8CB9A9C}" presName="negativeSpace" presStyleCnt="0"/>
      <dgm:spPr/>
    </dgm:pt>
    <dgm:pt modelId="{3D0624EF-0AE8-4930-BFBB-5640FB5E12C3}" type="pres">
      <dgm:prSet presAssocID="{1C4814DC-079F-40A9-A8B1-8B7EF8CB9A9C}" presName="childText" presStyleLbl="conFgAcc1" presStyleIdx="3" presStyleCnt="8">
        <dgm:presLayoutVars>
          <dgm:bulletEnabled val="1"/>
        </dgm:presLayoutVars>
      </dgm:prSet>
      <dgm:spPr/>
    </dgm:pt>
    <dgm:pt modelId="{DC632CCE-35DE-4112-850A-D0EABB1EEFCE}" type="pres">
      <dgm:prSet presAssocID="{58163A68-CB2F-400E-A72E-DF66D002AD66}" presName="spaceBetweenRectangles" presStyleCnt="0"/>
      <dgm:spPr/>
    </dgm:pt>
    <dgm:pt modelId="{B661222D-A433-452D-99E8-766FD189F836}" type="pres">
      <dgm:prSet presAssocID="{67F5C7C1-494A-4CBA-B289-169D190B051E}" presName="parentLin" presStyleCnt="0"/>
      <dgm:spPr/>
    </dgm:pt>
    <dgm:pt modelId="{0E500E84-6E1F-486D-B990-B6F66FE56771}" type="pres">
      <dgm:prSet presAssocID="{67F5C7C1-494A-4CBA-B289-169D190B051E}" presName="parentLeftMargin" presStyleLbl="node1" presStyleIdx="3" presStyleCnt="8"/>
      <dgm:spPr/>
      <dgm:t>
        <a:bodyPr/>
        <a:lstStyle/>
        <a:p>
          <a:endParaRPr lang="en-US"/>
        </a:p>
      </dgm:t>
    </dgm:pt>
    <dgm:pt modelId="{EFFAF01A-3A50-46F9-8383-2AE49DAA7E97}" type="pres">
      <dgm:prSet presAssocID="{67F5C7C1-494A-4CBA-B289-169D190B051E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8C1E40-2EA4-42F1-B3C4-06A727A6AAD5}" type="pres">
      <dgm:prSet presAssocID="{67F5C7C1-494A-4CBA-B289-169D190B051E}" presName="negativeSpace" presStyleCnt="0"/>
      <dgm:spPr/>
    </dgm:pt>
    <dgm:pt modelId="{3EAB96C0-285D-4E92-9529-EE5EE1CA0236}" type="pres">
      <dgm:prSet presAssocID="{67F5C7C1-494A-4CBA-B289-169D190B051E}" presName="childText" presStyleLbl="conFgAcc1" presStyleIdx="4" presStyleCnt="8">
        <dgm:presLayoutVars>
          <dgm:bulletEnabled val="1"/>
        </dgm:presLayoutVars>
      </dgm:prSet>
      <dgm:spPr/>
    </dgm:pt>
    <dgm:pt modelId="{3021C8EF-C75E-48C6-A4FE-438C6EE400B9}" type="pres">
      <dgm:prSet presAssocID="{18225E1D-A81F-46AD-861D-0AAD39E17081}" presName="spaceBetweenRectangles" presStyleCnt="0"/>
      <dgm:spPr/>
    </dgm:pt>
    <dgm:pt modelId="{D621B6D2-BBEE-4F02-8218-CAA5B408ECAB}" type="pres">
      <dgm:prSet presAssocID="{2A80A44E-2E93-493E-B201-28B7F950BAE2}" presName="parentLin" presStyleCnt="0"/>
      <dgm:spPr/>
    </dgm:pt>
    <dgm:pt modelId="{EE4F7043-0EE2-4DC9-BE6E-CB57089CD21E}" type="pres">
      <dgm:prSet presAssocID="{2A80A44E-2E93-493E-B201-28B7F950BAE2}" presName="parentLeftMargin" presStyleLbl="node1" presStyleIdx="4" presStyleCnt="8"/>
      <dgm:spPr/>
      <dgm:t>
        <a:bodyPr/>
        <a:lstStyle/>
        <a:p>
          <a:endParaRPr lang="en-US"/>
        </a:p>
      </dgm:t>
    </dgm:pt>
    <dgm:pt modelId="{8C17D61F-C471-40E1-9F73-B90A5A905404}" type="pres">
      <dgm:prSet presAssocID="{2A80A44E-2E93-493E-B201-28B7F950BAE2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66855C-6387-489F-BB9E-60064A5C8611}" type="pres">
      <dgm:prSet presAssocID="{2A80A44E-2E93-493E-B201-28B7F950BAE2}" presName="negativeSpace" presStyleCnt="0"/>
      <dgm:spPr/>
    </dgm:pt>
    <dgm:pt modelId="{12C57621-E238-439F-936A-A3D5E11C742A}" type="pres">
      <dgm:prSet presAssocID="{2A80A44E-2E93-493E-B201-28B7F950BAE2}" presName="childText" presStyleLbl="conFgAcc1" presStyleIdx="5" presStyleCnt="8">
        <dgm:presLayoutVars>
          <dgm:bulletEnabled val="1"/>
        </dgm:presLayoutVars>
      </dgm:prSet>
      <dgm:spPr/>
    </dgm:pt>
    <dgm:pt modelId="{F8FD2271-6995-42A3-9954-F696854815CC}" type="pres">
      <dgm:prSet presAssocID="{B1E8340E-8D8E-442B-85C7-D182ABF7B655}" presName="spaceBetweenRectangles" presStyleCnt="0"/>
      <dgm:spPr/>
    </dgm:pt>
    <dgm:pt modelId="{6318A052-22A1-4733-A11E-8B8A27E56DB3}" type="pres">
      <dgm:prSet presAssocID="{DC8EFE35-F7DA-4BEC-B4FD-5243CFA5E00C}" presName="parentLin" presStyleCnt="0"/>
      <dgm:spPr/>
    </dgm:pt>
    <dgm:pt modelId="{A218DCDE-7469-4525-A094-C6F6DF107EBE}" type="pres">
      <dgm:prSet presAssocID="{DC8EFE35-F7DA-4BEC-B4FD-5243CFA5E00C}" presName="parentLeftMargin" presStyleLbl="node1" presStyleIdx="5" presStyleCnt="8"/>
      <dgm:spPr/>
      <dgm:t>
        <a:bodyPr/>
        <a:lstStyle/>
        <a:p>
          <a:endParaRPr lang="en-US"/>
        </a:p>
      </dgm:t>
    </dgm:pt>
    <dgm:pt modelId="{C5DB8E05-A7E5-4A9B-B69F-331700E18CA3}" type="pres">
      <dgm:prSet presAssocID="{DC8EFE35-F7DA-4BEC-B4FD-5243CFA5E00C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D3D06-6BFB-47D4-A687-46D18C4E24AD}" type="pres">
      <dgm:prSet presAssocID="{DC8EFE35-F7DA-4BEC-B4FD-5243CFA5E00C}" presName="negativeSpace" presStyleCnt="0"/>
      <dgm:spPr/>
    </dgm:pt>
    <dgm:pt modelId="{1E0615FB-FFCD-4F33-B60B-E55587F380D9}" type="pres">
      <dgm:prSet presAssocID="{DC8EFE35-F7DA-4BEC-B4FD-5243CFA5E00C}" presName="childText" presStyleLbl="conFgAcc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D89E59-ABA2-4D23-A7D2-365CC7C0FE03}" type="pres">
      <dgm:prSet presAssocID="{DC312184-BA6B-4DD5-9887-D9130EF3ED9C}" presName="spaceBetweenRectangles" presStyleCnt="0"/>
      <dgm:spPr/>
    </dgm:pt>
    <dgm:pt modelId="{D15F8D3F-060F-41A8-B60E-7F254D949726}" type="pres">
      <dgm:prSet presAssocID="{D7A48FCB-A082-4827-AABE-C1A15F25E133}" presName="parentLin" presStyleCnt="0"/>
      <dgm:spPr/>
    </dgm:pt>
    <dgm:pt modelId="{E8C3B164-1A14-4C15-BEF9-917D0A09875F}" type="pres">
      <dgm:prSet presAssocID="{D7A48FCB-A082-4827-AABE-C1A15F25E133}" presName="parentLeftMargin" presStyleLbl="node1" presStyleIdx="6" presStyleCnt="8"/>
      <dgm:spPr/>
      <dgm:t>
        <a:bodyPr/>
        <a:lstStyle/>
        <a:p>
          <a:endParaRPr lang="en-US"/>
        </a:p>
      </dgm:t>
    </dgm:pt>
    <dgm:pt modelId="{2A4F6D2B-7A2F-49D7-8A1A-DE7F58B03956}" type="pres">
      <dgm:prSet presAssocID="{D7A48FCB-A082-4827-AABE-C1A15F25E133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D74837-5FF7-47E0-8A24-27C16D102AC6}" type="pres">
      <dgm:prSet presAssocID="{D7A48FCB-A082-4827-AABE-C1A15F25E133}" presName="negativeSpace" presStyleCnt="0"/>
      <dgm:spPr/>
    </dgm:pt>
    <dgm:pt modelId="{EC9ED87B-6E10-42EC-BB03-22489B5A44A6}" type="pres">
      <dgm:prSet presAssocID="{D7A48FCB-A082-4827-AABE-C1A15F25E133}" presName="childText" presStyleLbl="conFgAcc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9A565A-BD81-4E40-990A-0517E476BA3A}" srcId="{8AB60558-9180-4313-BE8E-CDC3CA32AD60}" destId="{67F5C7C1-494A-4CBA-B289-169D190B051E}" srcOrd="4" destOrd="0" parTransId="{7AC427DE-C68B-4B0E-825F-AEE647669DEC}" sibTransId="{18225E1D-A81F-46AD-861D-0AAD39E17081}"/>
    <dgm:cxn modelId="{20EA1425-4FFE-4335-A6AB-40DE7D5F75C4}" type="presOf" srcId="{DC8EFE35-F7DA-4BEC-B4FD-5243CFA5E00C}" destId="{C5DB8E05-A7E5-4A9B-B69F-331700E18CA3}" srcOrd="1" destOrd="0" presId="urn:microsoft.com/office/officeart/2005/8/layout/list1"/>
    <dgm:cxn modelId="{D4794E3A-CE02-4B10-A1B0-DD84947C6760}" type="presOf" srcId="{E7B42201-ADBD-4C49-92E8-FA6647AE8B8D}" destId="{2CE7C4B3-C07B-4C69-8310-FD60F109C0E1}" srcOrd="1" destOrd="0" presId="urn:microsoft.com/office/officeart/2005/8/layout/list1"/>
    <dgm:cxn modelId="{929CFBC0-1342-48F5-B97D-475B65B9C8D1}" srcId="{E7B42201-ADBD-4C49-92E8-FA6647AE8B8D}" destId="{8D1CF5BB-74D1-44A5-BAED-0A4C880B5B97}" srcOrd="0" destOrd="0" parTransId="{178A0165-C34F-468F-890B-A1E8AA384493}" sibTransId="{640080B9-8CE1-44E9-B478-78B9F8C9500D}"/>
    <dgm:cxn modelId="{C9594E4C-6C2F-4863-8C10-DB0A4B93C96D}" type="presOf" srcId="{67F5C7C1-494A-4CBA-B289-169D190B051E}" destId="{0E500E84-6E1F-486D-B990-B6F66FE56771}" srcOrd="0" destOrd="0" presId="urn:microsoft.com/office/officeart/2005/8/layout/list1"/>
    <dgm:cxn modelId="{771F8935-C345-4EBB-9B8A-F2FC9AABCCAB}" srcId="{8AB60558-9180-4313-BE8E-CDC3CA32AD60}" destId="{E7B42201-ADBD-4C49-92E8-FA6647AE8B8D}" srcOrd="0" destOrd="0" parTransId="{6EF67916-AC23-4056-BE60-230B1736EA7A}" sibTransId="{BE067403-0956-42FA-9239-CF995AB9D36A}"/>
    <dgm:cxn modelId="{6D1DFFF3-8053-4651-AE12-7305E44151F0}" srcId="{8AB60558-9180-4313-BE8E-CDC3CA32AD60}" destId="{2A80A44E-2E93-493E-B201-28B7F950BAE2}" srcOrd="5" destOrd="0" parTransId="{62FDE995-A723-4414-AB9B-FC10326883FC}" sibTransId="{B1E8340E-8D8E-442B-85C7-D182ABF7B655}"/>
    <dgm:cxn modelId="{BBDDEC91-719B-481C-8EBE-453781F25FB9}" srcId="{D7A48FCB-A082-4827-AABE-C1A15F25E133}" destId="{73611B0E-104F-427C-87C7-1BD08A1E56EA}" srcOrd="0" destOrd="0" parTransId="{D021B239-EA59-4006-B279-D4A42F93DEB1}" sibTransId="{E592D30F-7D71-4472-A53F-6DBDFDD5B449}"/>
    <dgm:cxn modelId="{7835892F-FF7F-41A6-9936-5FF30014404B}" type="presOf" srcId="{73611B0E-104F-427C-87C7-1BD08A1E56EA}" destId="{EC9ED87B-6E10-42EC-BB03-22489B5A44A6}" srcOrd="0" destOrd="0" presId="urn:microsoft.com/office/officeart/2005/8/layout/list1"/>
    <dgm:cxn modelId="{BB939174-1F86-4B82-851A-0E42C55D6163}" type="presOf" srcId="{E7B42201-ADBD-4C49-92E8-FA6647AE8B8D}" destId="{2A52CC58-68C7-43C1-B612-0599B1B8D3CA}" srcOrd="0" destOrd="0" presId="urn:microsoft.com/office/officeart/2005/8/layout/list1"/>
    <dgm:cxn modelId="{66086778-256A-449E-AD17-077D7947AC73}" type="presOf" srcId="{6C574C29-E72C-44EB-81EE-BDD2FAAF3FF4}" destId="{FF215035-35AE-45C1-8C0F-68D7E7020C2C}" srcOrd="0" destOrd="0" presId="urn:microsoft.com/office/officeart/2005/8/layout/list1"/>
    <dgm:cxn modelId="{4F538DED-9564-4B2C-AE98-96D1C6B65504}" srcId="{DC8EFE35-F7DA-4BEC-B4FD-5243CFA5E00C}" destId="{E2B6C39E-077E-4B62-86EA-D66EBD0D8F2C}" srcOrd="0" destOrd="0" parTransId="{8284E30F-16B8-4D86-B5A9-99B93056B19F}" sibTransId="{F360364B-E5D4-4484-8E49-5D5B232CD4EE}"/>
    <dgm:cxn modelId="{658E0207-E463-4EC3-AE23-85815EEA2188}" srcId="{8AB60558-9180-4313-BE8E-CDC3CA32AD60}" destId="{D7A48FCB-A082-4827-AABE-C1A15F25E133}" srcOrd="7" destOrd="0" parTransId="{F969D4E9-4DDB-483F-88D3-4BFB4A674CFB}" sibTransId="{8FBBB159-35D4-4922-AA82-23B5F2C7ED8D}"/>
    <dgm:cxn modelId="{B5573CEC-A576-47CD-B02C-B46DFD7412B0}" type="presOf" srcId="{1A2652BE-A73E-4AEC-BB65-3C93BF63672C}" destId="{CE7FDC2D-C20D-4CAE-9C1E-CEB0B73758DB}" srcOrd="0" destOrd="0" presId="urn:microsoft.com/office/officeart/2005/8/layout/list1"/>
    <dgm:cxn modelId="{685DF666-38C2-4C7E-AF66-FCCB9F2CFC43}" type="presOf" srcId="{8AB60558-9180-4313-BE8E-CDC3CA32AD60}" destId="{83899CFE-E40E-46CC-82ED-AB0092C98F7C}" srcOrd="0" destOrd="0" presId="urn:microsoft.com/office/officeart/2005/8/layout/list1"/>
    <dgm:cxn modelId="{0CE79481-E7BC-4C66-A168-45AC3FF65ED2}" srcId="{8AB60558-9180-4313-BE8E-CDC3CA32AD60}" destId="{1C4814DC-079F-40A9-A8B1-8B7EF8CB9A9C}" srcOrd="3" destOrd="0" parTransId="{A0BC8304-CE31-425A-9BAB-AC20F2677CB1}" sibTransId="{58163A68-CB2F-400E-A72E-DF66D002AD66}"/>
    <dgm:cxn modelId="{CF24F9E9-3601-455B-A3A3-A83C70F27044}" type="presOf" srcId="{6C574C29-E72C-44EB-81EE-BDD2FAAF3FF4}" destId="{C96946EF-6D93-4369-A3E7-90CCCCA5B906}" srcOrd="1" destOrd="0" presId="urn:microsoft.com/office/officeart/2005/8/layout/list1"/>
    <dgm:cxn modelId="{2804B4A1-CFCF-4E38-83B7-C6645122B6BE}" type="presOf" srcId="{D7A48FCB-A082-4827-AABE-C1A15F25E133}" destId="{E8C3B164-1A14-4C15-BEF9-917D0A09875F}" srcOrd="0" destOrd="0" presId="urn:microsoft.com/office/officeart/2005/8/layout/list1"/>
    <dgm:cxn modelId="{DEAF83C4-7629-4884-99E5-7209C61C9014}" type="presOf" srcId="{E2B6C39E-077E-4B62-86EA-D66EBD0D8F2C}" destId="{1E0615FB-FFCD-4F33-B60B-E55587F380D9}" srcOrd="0" destOrd="0" presId="urn:microsoft.com/office/officeart/2005/8/layout/list1"/>
    <dgm:cxn modelId="{E9BC521C-DA81-4094-A985-ECECBB4C5546}" srcId="{8AB60558-9180-4313-BE8E-CDC3CA32AD60}" destId="{DC8EFE35-F7DA-4BEC-B4FD-5243CFA5E00C}" srcOrd="6" destOrd="0" parTransId="{E8C0EA11-698F-4BCF-A110-8BAEB83C41E9}" sibTransId="{DC312184-BA6B-4DD5-9887-D9130EF3ED9C}"/>
    <dgm:cxn modelId="{F5D79BA7-7923-4F14-B9C3-D69AB53C3CF8}" type="presOf" srcId="{2A80A44E-2E93-493E-B201-28B7F950BAE2}" destId="{8C17D61F-C471-40E1-9F73-B90A5A905404}" srcOrd="1" destOrd="0" presId="urn:microsoft.com/office/officeart/2005/8/layout/list1"/>
    <dgm:cxn modelId="{C4816550-8E35-42A7-A40F-F87FF23E89CF}" srcId="{8AB60558-9180-4313-BE8E-CDC3CA32AD60}" destId="{6C574C29-E72C-44EB-81EE-BDD2FAAF3FF4}" srcOrd="1" destOrd="0" parTransId="{9D4E8FC9-9754-4F05-A580-721A1560F41C}" sibTransId="{50CDA129-5F3C-46D8-99B8-6F8D6C8BD881}"/>
    <dgm:cxn modelId="{F80528A9-BA4F-4674-BF7E-B5F10C36397E}" type="presOf" srcId="{1A2652BE-A73E-4AEC-BB65-3C93BF63672C}" destId="{09AEF5D4-0222-4037-B369-2A85F76096C6}" srcOrd="1" destOrd="0" presId="urn:microsoft.com/office/officeart/2005/8/layout/list1"/>
    <dgm:cxn modelId="{AAE3EC5B-9C01-493C-B373-979882A2CE87}" type="presOf" srcId="{D7A48FCB-A082-4827-AABE-C1A15F25E133}" destId="{2A4F6D2B-7A2F-49D7-8A1A-DE7F58B03956}" srcOrd="1" destOrd="0" presId="urn:microsoft.com/office/officeart/2005/8/layout/list1"/>
    <dgm:cxn modelId="{B10DE18C-C910-4CF4-8F49-FC5C44C27B93}" type="presOf" srcId="{DC8EFE35-F7DA-4BEC-B4FD-5243CFA5E00C}" destId="{A218DCDE-7469-4525-A094-C6F6DF107EBE}" srcOrd="0" destOrd="0" presId="urn:microsoft.com/office/officeart/2005/8/layout/list1"/>
    <dgm:cxn modelId="{9231F915-69FE-4FE8-8776-03529E0A7FC4}" type="presOf" srcId="{1C4814DC-079F-40A9-A8B1-8B7EF8CB9A9C}" destId="{322F8884-49D7-4994-9877-0FB45A6F7D21}" srcOrd="0" destOrd="0" presId="urn:microsoft.com/office/officeart/2005/8/layout/list1"/>
    <dgm:cxn modelId="{D57E29D1-E212-47C1-AC07-C8907DE52FE5}" type="presOf" srcId="{2A80A44E-2E93-493E-B201-28B7F950BAE2}" destId="{EE4F7043-0EE2-4DC9-BE6E-CB57089CD21E}" srcOrd="0" destOrd="0" presId="urn:microsoft.com/office/officeart/2005/8/layout/list1"/>
    <dgm:cxn modelId="{0204D172-CC6A-45F8-AC54-7773E5FD1DD5}" type="presOf" srcId="{8D1CF5BB-74D1-44A5-BAED-0A4C880B5B97}" destId="{83496806-A25C-4B10-A05B-8A63060034AE}" srcOrd="0" destOrd="0" presId="urn:microsoft.com/office/officeart/2005/8/layout/list1"/>
    <dgm:cxn modelId="{6D1CF94D-47F3-4106-B8E0-AD53249EA1C3}" type="presOf" srcId="{1C4814DC-079F-40A9-A8B1-8B7EF8CB9A9C}" destId="{E5F7376C-F57A-4BCC-A78A-397DE9C04369}" srcOrd="1" destOrd="0" presId="urn:microsoft.com/office/officeart/2005/8/layout/list1"/>
    <dgm:cxn modelId="{647EA62A-F213-4EAB-8BB9-7B311B0A3F47}" type="presOf" srcId="{67F5C7C1-494A-4CBA-B289-169D190B051E}" destId="{EFFAF01A-3A50-46F9-8383-2AE49DAA7E97}" srcOrd="1" destOrd="0" presId="urn:microsoft.com/office/officeart/2005/8/layout/list1"/>
    <dgm:cxn modelId="{87851035-735D-4955-A140-F3E317359F6C}" srcId="{8AB60558-9180-4313-BE8E-CDC3CA32AD60}" destId="{1A2652BE-A73E-4AEC-BB65-3C93BF63672C}" srcOrd="2" destOrd="0" parTransId="{B2A327B2-0D10-44C9-AFE1-5D23F3C6EF12}" sibTransId="{794994FE-E26F-47B2-8F13-D9C37E2D3279}"/>
    <dgm:cxn modelId="{1783254D-EB79-4E9B-97F9-F45533D44E70}" type="presParOf" srcId="{83899CFE-E40E-46CC-82ED-AB0092C98F7C}" destId="{B89A2888-3C22-40CF-B41C-D200A3660C76}" srcOrd="0" destOrd="0" presId="urn:microsoft.com/office/officeart/2005/8/layout/list1"/>
    <dgm:cxn modelId="{A36335AD-4B20-4DDE-9D16-B836C9F801DB}" type="presParOf" srcId="{B89A2888-3C22-40CF-B41C-D200A3660C76}" destId="{2A52CC58-68C7-43C1-B612-0599B1B8D3CA}" srcOrd="0" destOrd="0" presId="urn:microsoft.com/office/officeart/2005/8/layout/list1"/>
    <dgm:cxn modelId="{9F4B84CF-A529-42EA-8B91-BF41D43827ED}" type="presParOf" srcId="{B89A2888-3C22-40CF-B41C-D200A3660C76}" destId="{2CE7C4B3-C07B-4C69-8310-FD60F109C0E1}" srcOrd="1" destOrd="0" presId="urn:microsoft.com/office/officeart/2005/8/layout/list1"/>
    <dgm:cxn modelId="{C443A732-A28D-47D8-B092-FECCDCE4F654}" type="presParOf" srcId="{83899CFE-E40E-46CC-82ED-AB0092C98F7C}" destId="{D4F3BCF7-F06D-4346-B081-40A2075E9BE5}" srcOrd="1" destOrd="0" presId="urn:microsoft.com/office/officeart/2005/8/layout/list1"/>
    <dgm:cxn modelId="{CFCCB673-AA42-45BB-AC9D-6E0662EF0F1C}" type="presParOf" srcId="{83899CFE-E40E-46CC-82ED-AB0092C98F7C}" destId="{83496806-A25C-4B10-A05B-8A63060034AE}" srcOrd="2" destOrd="0" presId="urn:microsoft.com/office/officeart/2005/8/layout/list1"/>
    <dgm:cxn modelId="{28DF5D35-E3A1-420F-B3D4-1F2A881FD53B}" type="presParOf" srcId="{83899CFE-E40E-46CC-82ED-AB0092C98F7C}" destId="{5D5F1112-4505-4231-9BCA-92BCD5735094}" srcOrd="3" destOrd="0" presId="urn:microsoft.com/office/officeart/2005/8/layout/list1"/>
    <dgm:cxn modelId="{1364F957-8638-48E4-8091-0BD0849E9D0A}" type="presParOf" srcId="{83899CFE-E40E-46CC-82ED-AB0092C98F7C}" destId="{5FA8354D-6E1C-4C9B-8F80-120B7DC3129A}" srcOrd="4" destOrd="0" presId="urn:microsoft.com/office/officeart/2005/8/layout/list1"/>
    <dgm:cxn modelId="{49EDA747-5790-4985-BFA0-468FFFA2E44E}" type="presParOf" srcId="{5FA8354D-6E1C-4C9B-8F80-120B7DC3129A}" destId="{FF215035-35AE-45C1-8C0F-68D7E7020C2C}" srcOrd="0" destOrd="0" presId="urn:microsoft.com/office/officeart/2005/8/layout/list1"/>
    <dgm:cxn modelId="{FA2959E4-878F-4291-A57E-E7BDEBF8EC79}" type="presParOf" srcId="{5FA8354D-6E1C-4C9B-8F80-120B7DC3129A}" destId="{C96946EF-6D93-4369-A3E7-90CCCCA5B906}" srcOrd="1" destOrd="0" presId="urn:microsoft.com/office/officeart/2005/8/layout/list1"/>
    <dgm:cxn modelId="{1ACDF4AB-0A5A-4F52-AAFC-9B88A69E7CB7}" type="presParOf" srcId="{83899CFE-E40E-46CC-82ED-AB0092C98F7C}" destId="{8DD6436D-8060-424D-91D9-5469940B167F}" srcOrd="5" destOrd="0" presId="urn:microsoft.com/office/officeart/2005/8/layout/list1"/>
    <dgm:cxn modelId="{F8DD56C0-05CD-4B37-B7AF-FE95B161C566}" type="presParOf" srcId="{83899CFE-E40E-46CC-82ED-AB0092C98F7C}" destId="{EA30BDD5-43DF-472C-B6B4-19EEEE5D9CDA}" srcOrd="6" destOrd="0" presId="urn:microsoft.com/office/officeart/2005/8/layout/list1"/>
    <dgm:cxn modelId="{B0AFD8DF-6EEE-473C-A9A8-883AA0BFB55B}" type="presParOf" srcId="{83899CFE-E40E-46CC-82ED-AB0092C98F7C}" destId="{11D4802C-59F7-4314-9B86-989E5B7CAA4B}" srcOrd="7" destOrd="0" presId="urn:microsoft.com/office/officeart/2005/8/layout/list1"/>
    <dgm:cxn modelId="{30B785AF-18CB-4C4B-A0C7-819B373BF37D}" type="presParOf" srcId="{83899CFE-E40E-46CC-82ED-AB0092C98F7C}" destId="{6191D7BE-3FA5-4443-9EEB-E27D45474267}" srcOrd="8" destOrd="0" presId="urn:microsoft.com/office/officeart/2005/8/layout/list1"/>
    <dgm:cxn modelId="{7697766D-1975-456C-A26B-121A9F1BD55D}" type="presParOf" srcId="{6191D7BE-3FA5-4443-9EEB-E27D45474267}" destId="{CE7FDC2D-C20D-4CAE-9C1E-CEB0B73758DB}" srcOrd="0" destOrd="0" presId="urn:microsoft.com/office/officeart/2005/8/layout/list1"/>
    <dgm:cxn modelId="{7E5DE74D-C37D-41D0-84C4-5ECFAE0A00B1}" type="presParOf" srcId="{6191D7BE-3FA5-4443-9EEB-E27D45474267}" destId="{09AEF5D4-0222-4037-B369-2A85F76096C6}" srcOrd="1" destOrd="0" presId="urn:microsoft.com/office/officeart/2005/8/layout/list1"/>
    <dgm:cxn modelId="{A680C5DF-1FE1-4577-B697-93D4EB19F1E5}" type="presParOf" srcId="{83899CFE-E40E-46CC-82ED-AB0092C98F7C}" destId="{2215A2E3-1036-46F9-99D4-1ADA26047D15}" srcOrd="9" destOrd="0" presId="urn:microsoft.com/office/officeart/2005/8/layout/list1"/>
    <dgm:cxn modelId="{9CE555FB-ED04-42F7-B9FC-30377B210844}" type="presParOf" srcId="{83899CFE-E40E-46CC-82ED-AB0092C98F7C}" destId="{6D1E2C8D-80CF-470F-9789-D369C1E2B01A}" srcOrd="10" destOrd="0" presId="urn:microsoft.com/office/officeart/2005/8/layout/list1"/>
    <dgm:cxn modelId="{3AECA272-6E39-4162-8802-618CA17870C6}" type="presParOf" srcId="{83899CFE-E40E-46CC-82ED-AB0092C98F7C}" destId="{60A82F8D-B4B7-4B29-88FB-4C5068C6634C}" srcOrd="11" destOrd="0" presId="urn:microsoft.com/office/officeart/2005/8/layout/list1"/>
    <dgm:cxn modelId="{9C4BE1F2-3DA2-46DF-B8C9-94DF2BC0A36C}" type="presParOf" srcId="{83899CFE-E40E-46CC-82ED-AB0092C98F7C}" destId="{431731C2-C13E-4C1C-8874-F4E420C3F740}" srcOrd="12" destOrd="0" presId="urn:microsoft.com/office/officeart/2005/8/layout/list1"/>
    <dgm:cxn modelId="{9DB533E9-5522-4FCE-9E41-3269D15C5737}" type="presParOf" srcId="{431731C2-C13E-4C1C-8874-F4E420C3F740}" destId="{322F8884-49D7-4994-9877-0FB45A6F7D21}" srcOrd="0" destOrd="0" presId="urn:microsoft.com/office/officeart/2005/8/layout/list1"/>
    <dgm:cxn modelId="{88AF98A4-0A56-4B81-BCF5-EFE128598D3C}" type="presParOf" srcId="{431731C2-C13E-4C1C-8874-F4E420C3F740}" destId="{E5F7376C-F57A-4BCC-A78A-397DE9C04369}" srcOrd="1" destOrd="0" presId="urn:microsoft.com/office/officeart/2005/8/layout/list1"/>
    <dgm:cxn modelId="{B466136C-B57B-4FEE-A026-A09637AE3610}" type="presParOf" srcId="{83899CFE-E40E-46CC-82ED-AB0092C98F7C}" destId="{A3F93A2A-12F2-4126-BF32-93A89A307EDB}" srcOrd="13" destOrd="0" presId="urn:microsoft.com/office/officeart/2005/8/layout/list1"/>
    <dgm:cxn modelId="{397EDAB4-290B-462D-B8C5-092F4851B018}" type="presParOf" srcId="{83899CFE-E40E-46CC-82ED-AB0092C98F7C}" destId="{3D0624EF-0AE8-4930-BFBB-5640FB5E12C3}" srcOrd="14" destOrd="0" presId="urn:microsoft.com/office/officeart/2005/8/layout/list1"/>
    <dgm:cxn modelId="{64DD6238-4396-4C69-AB2B-A5960AE59C4F}" type="presParOf" srcId="{83899CFE-E40E-46CC-82ED-AB0092C98F7C}" destId="{DC632CCE-35DE-4112-850A-D0EABB1EEFCE}" srcOrd="15" destOrd="0" presId="urn:microsoft.com/office/officeart/2005/8/layout/list1"/>
    <dgm:cxn modelId="{FB66C3E7-99E0-49B6-B004-23D7B00D0DF7}" type="presParOf" srcId="{83899CFE-E40E-46CC-82ED-AB0092C98F7C}" destId="{B661222D-A433-452D-99E8-766FD189F836}" srcOrd="16" destOrd="0" presId="urn:microsoft.com/office/officeart/2005/8/layout/list1"/>
    <dgm:cxn modelId="{65F41480-F9FA-435E-9B5C-EC5D55168AAA}" type="presParOf" srcId="{B661222D-A433-452D-99E8-766FD189F836}" destId="{0E500E84-6E1F-486D-B990-B6F66FE56771}" srcOrd="0" destOrd="0" presId="urn:microsoft.com/office/officeart/2005/8/layout/list1"/>
    <dgm:cxn modelId="{D9F09FDE-601D-4A7C-B445-A40408FD8CD8}" type="presParOf" srcId="{B661222D-A433-452D-99E8-766FD189F836}" destId="{EFFAF01A-3A50-46F9-8383-2AE49DAA7E97}" srcOrd="1" destOrd="0" presId="urn:microsoft.com/office/officeart/2005/8/layout/list1"/>
    <dgm:cxn modelId="{072E9C7C-EFC6-439B-810F-40777FD4D0F2}" type="presParOf" srcId="{83899CFE-E40E-46CC-82ED-AB0092C98F7C}" destId="{F08C1E40-2EA4-42F1-B3C4-06A727A6AAD5}" srcOrd="17" destOrd="0" presId="urn:microsoft.com/office/officeart/2005/8/layout/list1"/>
    <dgm:cxn modelId="{A4568AB0-F2E6-4344-86FE-D3451BAD2E54}" type="presParOf" srcId="{83899CFE-E40E-46CC-82ED-AB0092C98F7C}" destId="{3EAB96C0-285D-4E92-9529-EE5EE1CA0236}" srcOrd="18" destOrd="0" presId="urn:microsoft.com/office/officeart/2005/8/layout/list1"/>
    <dgm:cxn modelId="{177D146D-E15F-4029-83C0-E7589D37B683}" type="presParOf" srcId="{83899CFE-E40E-46CC-82ED-AB0092C98F7C}" destId="{3021C8EF-C75E-48C6-A4FE-438C6EE400B9}" srcOrd="19" destOrd="0" presId="urn:microsoft.com/office/officeart/2005/8/layout/list1"/>
    <dgm:cxn modelId="{4578133E-DEDB-4CAF-88EF-7EEEE25142BF}" type="presParOf" srcId="{83899CFE-E40E-46CC-82ED-AB0092C98F7C}" destId="{D621B6D2-BBEE-4F02-8218-CAA5B408ECAB}" srcOrd="20" destOrd="0" presId="urn:microsoft.com/office/officeart/2005/8/layout/list1"/>
    <dgm:cxn modelId="{740940CD-ED1D-4E8B-9479-064676857139}" type="presParOf" srcId="{D621B6D2-BBEE-4F02-8218-CAA5B408ECAB}" destId="{EE4F7043-0EE2-4DC9-BE6E-CB57089CD21E}" srcOrd="0" destOrd="0" presId="urn:microsoft.com/office/officeart/2005/8/layout/list1"/>
    <dgm:cxn modelId="{12BB1024-8B34-447D-B344-ACB6289ADE50}" type="presParOf" srcId="{D621B6D2-BBEE-4F02-8218-CAA5B408ECAB}" destId="{8C17D61F-C471-40E1-9F73-B90A5A905404}" srcOrd="1" destOrd="0" presId="urn:microsoft.com/office/officeart/2005/8/layout/list1"/>
    <dgm:cxn modelId="{CDAFFDD8-E8F5-4A6D-A505-0DFF5B529A2C}" type="presParOf" srcId="{83899CFE-E40E-46CC-82ED-AB0092C98F7C}" destId="{3E66855C-6387-489F-BB9E-60064A5C8611}" srcOrd="21" destOrd="0" presId="urn:microsoft.com/office/officeart/2005/8/layout/list1"/>
    <dgm:cxn modelId="{A35CB8CA-3ECD-4BC0-A5D8-9A9AB8B26279}" type="presParOf" srcId="{83899CFE-E40E-46CC-82ED-AB0092C98F7C}" destId="{12C57621-E238-439F-936A-A3D5E11C742A}" srcOrd="22" destOrd="0" presId="urn:microsoft.com/office/officeart/2005/8/layout/list1"/>
    <dgm:cxn modelId="{E72D6EB0-AB99-4304-AF7D-F0CC80907100}" type="presParOf" srcId="{83899CFE-E40E-46CC-82ED-AB0092C98F7C}" destId="{F8FD2271-6995-42A3-9954-F696854815CC}" srcOrd="23" destOrd="0" presId="urn:microsoft.com/office/officeart/2005/8/layout/list1"/>
    <dgm:cxn modelId="{8358BDCA-6347-4189-A73F-8A9C40E804C3}" type="presParOf" srcId="{83899CFE-E40E-46CC-82ED-AB0092C98F7C}" destId="{6318A052-22A1-4733-A11E-8B8A27E56DB3}" srcOrd="24" destOrd="0" presId="urn:microsoft.com/office/officeart/2005/8/layout/list1"/>
    <dgm:cxn modelId="{90D876AE-F1ED-4D56-A162-EC10EEEBD705}" type="presParOf" srcId="{6318A052-22A1-4733-A11E-8B8A27E56DB3}" destId="{A218DCDE-7469-4525-A094-C6F6DF107EBE}" srcOrd="0" destOrd="0" presId="urn:microsoft.com/office/officeart/2005/8/layout/list1"/>
    <dgm:cxn modelId="{09DCFD0A-A672-43BB-AF9F-107CF81628C8}" type="presParOf" srcId="{6318A052-22A1-4733-A11E-8B8A27E56DB3}" destId="{C5DB8E05-A7E5-4A9B-B69F-331700E18CA3}" srcOrd="1" destOrd="0" presId="urn:microsoft.com/office/officeart/2005/8/layout/list1"/>
    <dgm:cxn modelId="{E6279230-EC4E-46EA-B0FD-263C04BC6FD5}" type="presParOf" srcId="{83899CFE-E40E-46CC-82ED-AB0092C98F7C}" destId="{CB3D3D06-6BFB-47D4-A687-46D18C4E24AD}" srcOrd="25" destOrd="0" presId="urn:microsoft.com/office/officeart/2005/8/layout/list1"/>
    <dgm:cxn modelId="{1E4A5008-0981-48DF-8745-662C6208E706}" type="presParOf" srcId="{83899CFE-E40E-46CC-82ED-AB0092C98F7C}" destId="{1E0615FB-FFCD-4F33-B60B-E55587F380D9}" srcOrd="26" destOrd="0" presId="urn:microsoft.com/office/officeart/2005/8/layout/list1"/>
    <dgm:cxn modelId="{FD2E051C-8C44-49A7-B9F9-A88477953251}" type="presParOf" srcId="{83899CFE-E40E-46CC-82ED-AB0092C98F7C}" destId="{93D89E59-ABA2-4D23-A7D2-365CC7C0FE03}" srcOrd="27" destOrd="0" presId="urn:microsoft.com/office/officeart/2005/8/layout/list1"/>
    <dgm:cxn modelId="{EA9CBB82-9F70-449B-B405-9FC4A7E9519D}" type="presParOf" srcId="{83899CFE-E40E-46CC-82ED-AB0092C98F7C}" destId="{D15F8D3F-060F-41A8-B60E-7F254D949726}" srcOrd="28" destOrd="0" presId="urn:microsoft.com/office/officeart/2005/8/layout/list1"/>
    <dgm:cxn modelId="{41886B7B-3D03-44FC-9F49-1272F3A78752}" type="presParOf" srcId="{D15F8D3F-060F-41A8-B60E-7F254D949726}" destId="{E8C3B164-1A14-4C15-BEF9-917D0A09875F}" srcOrd="0" destOrd="0" presId="urn:microsoft.com/office/officeart/2005/8/layout/list1"/>
    <dgm:cxn modelId="{923D2CBF-06CD-4128-9B8F-7B755085C8CB}" type="presParOf" srcId="{D15F8D3F-060F-41A8-B60E-7F254D949726}" destId="{2A4F6D2B-7A2F-49D7-8A1A-DE7F58B03956}" srcOrd="1" destOrd="0" presId="urn:microsoft.com/office/officeart/2005/8/layout/list1"/>
    <dgm:cxn modelId="{F50251C4-24A0-4B53-AFAC-147B61A8B345}" type="presParOf" srcId="{83899CFE-E40E-46CC-82ED-AB0092C98F7C}" destId="{71D74837-5FF7-47E0-8A24-27C16D102AC6}" srcOrd="29" destOrd="0" presId="urn:microsoft.com/office/officeart/2005/8/layout/list1"/>
    <dgm:cxn modelId="{1EF5CBA8-41D0-4C31-98F3-F66C669E9413}" type="presParOf" srcId="{83899CFE-E40E-46CC-82ED-AB0092C98F7C}" destId="{EC9ED87B-6E10-42EC-BB03-22489B5A44A6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F0AD17C8-CF28-4C57-BEAC-8B9D90A1F1C7}" type="presOf" srcId="{C9805307-1AE8-4EAF-A817-63DC3234CEF0}" destId="{F683DAFA-3AE1-4AEC-BB0E-295ED32F13AB}" srcOrd="0" destOrd="0" presId="urn:microsoft.com/office/officeart/2005/8/layout/vList2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44D094B9-29A4-4494-A716-5D7A77E32836}" type="presOf" srcId="{ED2B5332-C49A-4447-965E-6748F2A5E6A8}" destId="{E0A77A3C-DFAF-44EC-B0D4-BC16CAA3F980}" srcOrd="0" destOrd="0" presId="urn:microsoft.com/office/officeart/2005/8/layout/vList2"/>
    <dgm:cxn modelId="{718D287F-7934-42B7-9C3F-60AD081D5EDE}" type="presOf" srcId="{65B62F07-503E-4876-A813-70022ECEFF7F}" destId="{89326C83-B003-41E9-A240-DB01F076C331}" srcOrd="0" destOrd="0" presId="urn:microsoft.com/office/officeart/2005/8/layout/vList2"/>
    <dgm:cxn modelId="{4FC1D9DB-97AC-4B3B-B0F2-8A973753873F}" type="presOf" srcId="{6D647D2E-CF64-41DB-9228-477A09914B61}" destId="{A3A3CF63-D2DA-4077-8ADD-C5595AFDA03F}" srcOrd="0" destOrd="0" presId="urn:microsoft.com/office/officeart/2005/8/layout/vList2"/>
    <dgm:cxn modelId="{8B5DC7F7-F89A-4A7F-973C-34B4CE4A7031}" type="presOf" srcId="{1091FDB5-CD0F-47C6-8DD4-432829DA4816}" destId="{2C0A26BD-458D-4AFA-B94D-982AA54E954C}" srcOrd="0" destOrd="0" presId="urn:microsoft.com/office/officeart/2005/8/layout/vList2"/>
    <dgm:cxn modelId="{443B6C98-AAEB-429C-B761-11EACE982E87}" type="presOf" srcId="{975436C0-22D8-427B-813E-DD156CB28E18}" destId="{68E0A7EF-0CF3-47A1-834F-A9DD1699D8FC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54C2E03F-A4EC-49EA-9BF9-258DF8D0D1A6}" type="presOf" srcId="{22A5CFD8-D018-46EB-893E-D7D31C584972}" destId="{DF73ED7E-BDBE-49DA-9695-137FA007D212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7CEAC9E0-A702-43DC-9177-2F1AC5B42C11}" type="presOf" srcId="{F9373232-D884-4343-B156-EA8118D2409C}" destId="{BC5441AC-E02D-48F4-A87B-957DAEF6F120}" srcOrd="0" destOrd="0" presId="urn:microsoft.com/office/officeart/2005/8/layout/vList2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33BAD677-1E27-4F34-9D02-D222C1C74F41}" type="presOf" srcId="{3254CEC8-2781-47C0-A517-58BBC6648457}" destId="{6CF03597-32C1-456F-BF53-0F8496FC52BE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F926E1B6-5EEA-47C0-BE95-F9CDB34AA488}" type="presOf" srcId="{8AD2A750-76F8-47A6-B0DB-E572290D7B7E}" destId="{61518926-52EE-4D2F-8989-FBD43616DE21}" srcOrd="0" destOrd="0" presId="urn:microsoft.com/office/officeart/2005/8/layout/vList2"/>
    <dgm:cxn modelId="{2FD72E0F-4C24-48DD-9E96-14A7A4642A65}" type="presParOf" srcId="{F683DAFA-3AE1-4AEC-BB0E-295ED32F13AB}" destId="{2C0A26BD-458D-4AFA-B94D-982AA54E954C}" srcOrd="0" destOrd="0" presId="urn:microsoft.com/office/officeart/2005/8/layout/vList2"/>
    <dgm:cxn modelId="{9BED9D84-D0F0-4014-AD3C-B6E7769B2DF8}" type="presParOf" srcId="{F683DAFA-3AE1-4AEC-BB0E-295ED32F13AB}" destId="{391D92FD-E10A-4024-BCB0-87DF5748F0AF}" srcOrd="1" destOrd="0" presId="urn:microsoft.com/office/officeart/2005/8/layout/vList2"/>
    <dgm:cxn modelId="{22751281-1084-4BD9-8463-B6576240E0E5}" type="presParOf" srcId="{F683DAFA-3AE1-4AEC-BB0E-295ED32F13AB}" destId="{89326C83-B003-41E9-A240-DB01F076C331}" srcOrd="2" destOrd="0" presId="urn:microsoft.com/office/officeart/2005/8/layout/vList2"/>
    <dgm:cxn modelId="{5C75CA35-1FA8-4149-877F-0C4EA158DA29}" type="presParOf" srcId="{F683DAFA-3AE1-4AEC-BB0E-295ED32F13AB}" destId="{00B48E0B-B20C-404E-AD5A-6EC7EBC5C80B}" srcOrd="3" destOrd="0" presId="urn:microsoft.com/office/officeart/2005/8/layout/vList2"/>
    <dgm:cxn modelId="{9E1C20E2-2FA4-4E3D-ACB9-94DC680F4BBA}" type="presParOf" srcId="{F683DAFA-3AE1-4AEC-BB0E-295ED32F13AB}" destId="{61518926-52EE-4D2F-8989-FBD43616DE21}" srcOrd="4" destOrd="0" presId="urn:microsoft.com/office/officeart/2005/8/layout/vList2"/>
    <dgm:cxn modelId="{A07A5DC6-A76D-42FD-A8B6-317E5EC1FA22}" type="presParOf" srcId="{F683DAFA-3AE1-4AEC-BB0E-295ED32F13AB}" destId="{0806F8FB-D0FC-46F3-B0D8-6E3F4B599F56}" srcOrd="5" destOrd="0" presId="urn:microsoft.com/office/officeart/2005/8/layout/vList2"/>
    <dgm:cxn modelId="{83DBC4B0-7F8E-49FE-B6E5-37FC183B6213}" type="presParOf" srcId="{F683DAFA-3AE1-4AEC-BB0E-295ED32F13AB}" destId="{E0A77A3C-DFAF-44EC-B0D4-BC16CAA3F980}" srcOrd="6" destOrd="0" presId="urn:microsoft.com/office/officeart/2005/8/layout/vList2"/>
    <dgm:cxn modelId="{B9B902E5-8AA7-4F0B-8854-9296E79C1CBE}" type="presParOf" srcId="{F683DAFA-3AE1-4AEC-BB0E-295ED32F13AB}" destId="{13A795BC-C08C-444C-93F1-2D0D1BF6C3B4}" srcOrd="7" destOrd="0" presId="urn:microsoft.com/office/officeart/2005/8/layout/vList2"/>
    <dgm:cxn modelId="{135C372A-ED54-4323-98A5-D8D3883D8539}" type="presParOf" srcId="{F683DAFA-3AE1-4AEC-BB0E-295ED32F13AB}" destId="{A3A3CF63-D2DA-4077-8ADD-C5595AFDA03F}" srcOrd="8" destOrd="0" presId="urn:microsoft.com/office/officeart/2005/8/layout/vList2"/>
    <dgm:cxn modelId="{3B5BB2B1-DBFB-4652-9D43-72E0ECDBD629}" type="presParOf" srcId="{F683DAFA-3AE1-4AEC-BB0E-295ED32F13AB}" destId="{8E3E5389-3D72-457C-AB63-DEE45211F318}" srcOrd="9" destOrd="0" presId="urn:microsoft.com/office/officeart/2005/8/layout/vList2"/>
    <dgm:cxn modelId="{32BC3AB2-3792-4A08-A73B-7488B146119C}" type="presParOf" srcId="{F683DAFA-3AE1-4AEC-BB0E-295ED32F13AB}" destId="{6CF03597-32C1-456F-BF53-0F8496FC52BE}" srcOrd="10" destOrd="0" presId="urn:microsoft.com/office/officeart/2005/8/layout/vList2"/>
    <dgm:cxn modelId="{4CDE26D3-5A98-4C20-B2CD-C37AAAC86347}" type="presParOf" srcId="{F683DAFA-3AE1-4AEC-BB0E-295ED32F13AB}" destId="{D481AA32-CF93-4410-B8EF-9F7F26E9528F}" srcOrd="11" destOrd="0" presId="urn:microsoft.com/office/officeart/2005/8/layout/vList2"/>
    <dgm:cxn modelId="{5F1FF893-F89E-428E-B2A0-8028076C8400}" type="presParOf" srcId="{F683DAFA-3AE1-4AEC-BB0E-295ED32F13AB}" destId="{68E0A7EF-0CF3-47A1-834F-A9DD1699D8FC}" srcOrd="12" destOrd="0" presId="urn:microsoft.com/office/officeart/2005/8/layout/vList2"/>
    <dgm:cxn modelId="{C70DA015-5429-45DC-81B1-11C3E209A18E}" type="presParOf" srcId="{F683DAFA-3AE1-4AEC-BB0E-295ED32F13AB}" destId="{D756C103-70D6-4355-AAEA-AC3341BB6D9E}" srcOrd="13" destOrd="0" presId="urn:microsoft.com/office/officeart/2005/8/layout/vList2"/>
    <dgm:cxn modelId="{E2C61BA1-3E2B-4F2D-86C6-FF9F36A11055}" type="presParOf" srcId="{F683DAFA-3AE1-4AEC-BB0E-295ED32F13AB}" destId="{DF73ED7E-BDBE-49DA-9695-137FA007D212}" srcOrd="14" destOrd="0" presId="urn:microsoft.com/office/officeart/2005/8/layout/vList2"/>
    <dgm:cxn modelId="{7909777C-5555-457D-8795-0BD038A45741}" type="presParOf" srcId="{F683DAFA-3AE1-4AEC-BB0E-295ED32F13AB}" destId="{95CA2D83-2738-4946-9B0C-CA5CCAAE632C}" srcOrd="15" destOrd="0" presId="urn:microsoft.com/office/officeart/2005/8/layout/vList2"/>
    <dgm:cxn modelId="{BD0C6A86-B6FF-47E0-A05F-FB74DAB6DB58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1182AF2-15A2-46A9-AB3D-A786BEC84F59}" type="doc">
      <dgm:prSet loTypeId="urn:microsoft.com/office/officeart/2005/8/layout/hierarchy5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4AAF92D-B77B-40C1-AAE7-4D13E760F870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Satellites orbits</a:t>
          </a:r>
          <a:endParaRPr lang="en-US" sz="1600" b="1" dirty="0">
            <a:solidFill>
              <a:srgbClr val="FFFF00"/>
            </a:solidFill>
          </a:endParaRPr>
        </a:p>
      </dgm:t>
    </dgm:pt>
    <dgm:pt modelId="{8AAE69AB-A14B-45DE-9735-596734909F1C}" type="parTrans" cxnId="{CD673D67-DEA4-43C7-BBB7-10702EB3EE68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33AE9B37-2728-4EFE-9B92-5EF9EAC7E03B}" type="sibTrans" cxnId="{CD673D67-DEA4-43C7-BBB7-10702EB3EE68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EB9B37EE-8287-4F48-853B-E88D4A38EC8D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Spatial and temporal resolution</a:t>
          </a:r>
          <a:endParaRPr lang="en-US" sz="1600" b="1" dirty="0">
            <a:solidFill>
              <a:schemeClr val="tx1"/>
            </a:solidFill>
          </a:endParaRPr>
        </a:p>
      </dgm:t>
    </dgm:pt>
    <dgm:pt modelId="{8E9C4A97-A1EE-4ACA-B594-477792C4D1EE}" type="parTrans" cxnId="{6B5B2204-B3E2-4C41-887E-F54DBF6996E2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35ECBF5C-27BA-464B-B84C-4149A4EDF892}" type="sibTrans" cxnId="{6B5B2204-B3E2-4C41-887E-F54DBF6996E2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F9AF2695-ACF8-4C1F-BD2E-31BA91B6FFB5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&lt; 2,000 km</a:t>
          </a:r>
          <a:endParaRPr lang="en-US" sz="1600" b="1" dirty="0">
            <a:solidFill>
              <a:srgbClr val="FFFF00"/>
            </a:solidFill>
          </a:endParaRPr>
        </a:p>
      </dgm:t>
    </dgm:pt>
    <dgm:pt modelId="{43A417C3-A935-4840-8A5D-7FB2615CED82}" type="parTrans" cxnId="{077C795B-2988-4D06-A2F3-C77F4ABBDEDA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4AEACB34-FF78-4941-AE9D-16A70115243D}" type="sibTrans" cxnId="{077C795B-2988-4D06-A2F3-C77F4ABBDEDA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6DF37A4D-8EBE-4758-82B7-4496AC75AABA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35,785 km</a:t>
          </a:r>
          <a:endParaRPr lang="en-US" sz="1600" b="1" dirty="0">
            <a:solidFill>
              <a:srgbClr val="FFFF00"/>
            </a:solidFill>
          </a:endParaRPr>
        </a:p>
      </dgm:t>
    </dgm:pt>
    <dgm:pt modelId="{E8F2F6BE-B99B-4742-8985-B87F7A16A52D}" type="parTrans" cxnId="{C90BD201-FCD4-4C3D-A782-7EC1633AAC8F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366AD3D2-A47C-4644-9705-6DC4CA1526C1}" type="sibTrans" cxnId="{C90BD201-FCD4-4C3D-A782-7EC1633AAC8F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5276E776-98D0-4FD3-A1D6-CB938156A9D5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2,000-25,000 km</a:t>
          </a:r>
          <a:endParaRPr lang="en-US" sz="1600" b="1" dirty="0">
            <a:solidFill>
              <a:srgbClr val="FFFF00"/>
            </a:solidFill>
          </a:endParaRPr>
        </a:p>
      </dgm:t>
    </dgm:pt>
    <dgm:pt modelId="{5089FF66-B10F-4042-AF59-2C7368C393EA}" type="parTrans" cxnId="{C8AED1E9-FC5C-4409-8125-F91DAAE6D0A4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0FA85B10-8156-4908-87EC-F359171258A3}" type="sibTrans" cxnId="{C8AED1E9-FC5C-4409-8125-F91DAAE6D0A4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15C8A61F-C60A-48D9-AA58-39CA84DFC454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Low</a:t>
          </a:r>
        </a:p>
        <a:p>
          <a:r>
            <a:rPr lang="en-US" sz="1600" b="1" smtClean="0">
              <a:solidFill>
                <a:srgbClr val="FFFF00"/>
              </a:solidFill>
            </a:rPr>
            <a:t>(LEO)</a:t>
          </a:r>
          <a:endParaRPr lang="en-US" sz="1600" b="1" dirty="0">
            <a:solidFill>
              <a:srgbClr val="FFFF00"/>
            </a:solidFill>
          </a:endParaRPr>
        </a:p>
      </dgm:t>
    </dgm:pt>
    <dgm:pt modelId="{24C6245E-DD8A-4BFA-B210-EF326BD4036B}" type="parTrans" cxnId="{F184D8B8-6790-4FD7-8A13-28426355A41D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B085E649-1DFB-491F-8AEA-215F937093CC}" type="sibTrans" cxnId="{F184D8B8-6790-4FD7-8A13-28426355A41D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1B7ABD6C-B459-457B-B95A-A1B4F500A587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Medium</a:t>
          </a:r>
        </a:p>
        <a:p>
          <a:r>
            <a:rPr lang="en-US" sz="1600" b="1" smtClean="0">
              <a:solidFill>
                <a:srgbClr val="FFFF00"/>
              </a:solidFill>
            </a:rPr>
            <a:t>(MEO)</a:t>
          </a:r>
          <a:endParaRPr lang="en-US" sz="1600" b="1" dirty="0">
            <a:solidFill>
              <a:srgbClr val="FFFF00"/>
            </a:solidFill>
          </a:endParaRPr>
        </a:p>
      </dgm:t>
    </dgm:pt>
    <dgm:pt modelId="{7574158B-6436-489F-B491-EFC0FED4A9C4}" type="parTrans" cxnId="{7B42BD80-65C0-40A0-871A-D0ADEDD623CD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878C1043-57BB-4E62-AAD3-568190AB1B6D}" type="sibTrans" cxnId="{7B42BD80-65C0-40A0-871A-D0ADEDD623CD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1B63EB94-60FE-414C-B521-8BB2A160BB0D}">
      <dgm:prSet phldrT="[Text]" custT="1"/>
      <dgm:spPr/>
      <dgm:t>
        <a:bodyPr/>
        <a:lstStyle/>
        <a:p>
          <a:r>
            <a:rPr lang="en-US" sz="1600" b="1" smtClean="0">
              <a:solidFill>
                <a:srgbClr val="FFFF00"/>
              </a:solidFill>
            </a:rPr>
            <a:t>Geosynchronous</a:t>
          </a:r>
        </a:p>
        <a:p>
          <a:r>
            <a:rPr lang="en-US" sz="1600" b="1" smtClean="0">
              <a:solidFill>
                <a:srgbClr val="FFFF00"/>
              </a:solidFill>
            </a:rPr>
            <a:t>(GEO)</a:t>
          </a:r>
          <a:endParaRPr lang="en-US" sz="1600" b="1" dirty="0">
            <a:solidFill>
              <a:srgbClr val="FFFF00"/>
            </a:solidFill>
          </a:endParaRPr>
        </a:p>
      </dgm:t>
    </dgm:pt>
    <dgm:pt modelId="{01C0D9D4-3949-4998-8B21-1286144ADAAC}" type="parTrans" cxnId="{57412579-A795-423F-8CA5-11A677F49FBF}">
      <dgm:prSet custT="1"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8261754D-4CAC-429C-9A6C-081DDD32D225}" type="sibTrans" cxnId="{57412579-A795-423F-8CA5-11A677F49FBF}">
      <dgm:prSet/>
      <dgm:spPr/>
      <dgm:t>
        <a:bodyPr/>
        <a:lstStyle/>
        <a:p>
          <a:endParaRPr lang="en-US" sz="1600" b="1">
            <a:solidFill>
              <a:srgbClr val="FFFF00"/>
            </a:solidFill>
          </a:endParaRPr>
        </a:p>
      </dgm:t>
    </dgm:pt>
    <dgm:pt modelId="{31103109-D57C-4F08-B6B1-11EFC72C07E8}" type="pres">
      <dgm:prSet presAssocID="{F1182AF2-15A2-46A9-AB3D-A786BEC84F5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D5A47B-17C2-4BE5-9C76-E494564B5B71}" type="pres">
      <dgm:prSet presAssocID="{F1182AF2-15A2-46A9-AB3D-A786BEC84F59}" presName="hierFlow" presStyleCnt="0"/>
      <dgm:spPr/>
      <dgm:t>
        <a:bodyPr/>
        <a:lstStyle/>
        <a:p>
          <a:endParaRPr lang="en-US"/>
        </a:p>
      </dgm:t>
    </dgm:pt>
    <dgm:pt modelId="{EBA0FCE5-B072-4738-B2F0-E1E1A2D13F35}" type="pres">
      <dgm:prSet presAssocID="{F1182AF2-15A2-46A9-AB3D-A786BEC84F59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80E49C4-1CAB-490B-94BA-B427B81408FF}" type="pres">
      <dgm:prSet presAssocID="{44AAF92D-B77B-40C1-AAE7-4D13E760F870}" presName="Name17" presStyleCnt="0"/>
      <dgm:spPr/>
      <dgm:t>
        <a:bodyPr/>
        <a:lstStyle/>
        <a:p>
          <a:endParaRPr lang="en-US"/>
        </a:p>
      </dgm:t>
    </dgm:pt>
    <dgm:pt modelId="{7EFD5AB4-7686-433C-8DAD-C502ED29891D}" type="pres">
      <dgm:prSet presAssocID="{44AAF92D-B77B-40C1-AAE7-4D13E760F870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34A42F-FFED-497E-8157-C68AC476928F}" type="pres">
      <dgm:prSet presAssocID="{44AAF92D-B77B-40C1-AAE7-4D13E760F870}" presName="hierChild2" presStyleCnt="0"/>
      <dgm:spPr/>
      <dgm:t>
        <a:bodyPr/>
        <a:lstStyle/>
        <a:p>
          <a:endParaRPr lang="en-US"/>
        </a:p>
      </dgm:t>
    </dgm:pt>
    <dgm:pt modelId="{D24370C3-9739-4A3D-96E0-9D7DA8222A78}" type="pres">
      <dgm:prSet presAssocID="{8E9C4A97-A1EE-4ACA-B594-477792C4D1EE}" presName="Name25" presStyleLbl="parChTrans1D2" presStyleIdx="0" presStyleCnt="1"/>
      <dgm:spPr/>
      <dgm:t>
        <a:bodyPr/>
        <a:lstStyle/>
        <a:p>
          <a:endParaRPr lang="en-US"/>
        </a:p>
      </dgm:t>
    </dgm:pt>
    <dgm:pt modelId="{41435F05-7300-4AAD-86B1-D4C367528390}" type="pres">
      <dgm:prSet presAssocID="{8E9C4A97-A1EE-4ACA-B594-477792C4D1EE}" presName="connTx" presStyleLbl="parChTrans1D2" presStyleIdx="0" presStyleCnt="1"/>
      <dgm:spPr/>
      <dgm:t>
        <a:bodyPr/>
        <a:lstStyle/>
        <a:p>
          <a:endParaRPr lang="en-US"/>
        </a:p>
      </dgm:t>
    </dgm:pt>
    <dgm:pt modelId="{BFBAC1D9-A23A-4E4E-A77C-36EDFF21BAAD}" type="pres">
      <dgm:prSet presAssocID="{EB9B37EE-8287-4F48-853B-E88D4A38EC8D}" presName="Name30" presStyleCnt="0"/>
      <dgm:spPr/>
      <dgm:t>
        <a:bodyPr/>
        <a:lstStyle/>
        <a:p>
          <a:endParaRPr lang="en-US"/>
        </a:p>
      </dgm:t>
    </dgm:pt>
    <dgm:pt modelId="{2D47A543-D725-408F-8915-F5F3182A37FF}" type="pres">
      <dgm:prSet presAssocID="{EB9B37EE-8287-4F48-853B-E88D4A38EC8D}" presName="level2Shape" presStyleLbl="node2" presStyleIdx="0" presStyleCnt="1"/>
      <dgm:spPr/>
      <dgm:t>
        <a:bodyPr/>
        <a:lstStyle/>
        <a:p>
          <a:endParaRPr lang="en-US"/>
        </a:p>
      </dgm:t>
    </dgm:pt>
    <dgm:pt modelId="{604F36E4-3F58-4D76-AC4F-AE4756643191}" type="pres">
      <dgm:prSet presAssocID="{EB9B37EE-8287-4F48-853B-E88D4A38EC8D}" presName="hierChild3" presStyleCnt="0"/>
      <dgm:spPr/>
      <dgm:t>
        <a:bodyPr/>
        <a:lstStyle/>
        <a:p>
          <a:endParaRPr lang="en-US"/>
        </a:p>
      </dgm:t>
    </dgm:pt>
    <dgm:pt modelId="{A8FD58C2-2ABE-46E2-B802-FE528B27D1BD}" type="pres">
      <dgm:prSet presAssocID="{24C6245E-DD8A-4BFA-B210-EF326BD4036B}" presName="Name25" presStyleLbl="parChTrans1D3" presStyleIdx="0" presStyleCnt="3"/>
      <dgm:spPr/>
      <dgm:t>
        <a:bodyPr/>
        <a:lstStyle/>
        <a:p>
          <a:endParaRPr lang="en-US"/>
        </a:p>
      </dgm:t>
    </dgm:pt>
    <dgm:pt modelId="{7264B40A-0E36-40F2-8528-2F006FDD11B6}" type="pres">
      <dgm:prSet presAssocID="{24C6245E-DD8A-4BFA-B210-EF326BD4036B}" presName="connTx" presStyleLbl="parChTrans1D3" presStyleIdx="0" presStyleCnt="3"/>
      <dgm:spPr/>
      <dgm:t>
        <a:bodyPr/>
        <a:lstStyle/>
        <a:p>
          <a:endParaRPr lang="en-US"/>
        </a:p>
      </dgm:t>
    </dgm:pt>
    <dgm:pt modelId="{BEDD3D82-A7FA-45D8-822E-028F3989BA11}" type="pres">
      <dgm:prSet presAssocID="{15C8A61F-C60A-48D9-AA58-39CA84DFC454}" presName="Name30" presStyleCnt="0"/>
      <dgm:spPr/>
      <dgm:t>
        <a:bodyPr/>
        <a:lstStyle/>
        <a:p>
          <a:endParaRPr lang="en-US"/>
        </a:p>
      </dgm:t>
    </dgm:pt>
    <dgm:pt modelId="{D25921C4-127F-4122-80A3-F8638720F06F}" type="pres">
      <dgm:prSet presAssocID="{15C8A61F-C60A-48D9-AA58-39CA84DFC454}" presName="level2Shape" presStyleLbl="node3" presStyleIdx="0" presStyleCnt="3"/>
      <dgm:spPr/>
      <dgm:t>
        <a:bodyPr/>
        <a:lstStyle/>
        <a:p>
          <a:endParaRPr lang="en-US"/>
        </a:p>
      </dgm:t>
    </dgm:pt>
    <dgm:pt modelId="{4A4FA007-8B29-4E95-B78A-07654F1B212A}" type="pres">
      <dgm:prSet presAssocID="{15C8A61F-C60A-48D9-AA58-39CA84DFC454}" presName="hierChild3" presStyleCnt="0"/>
      <dgm:spPr/>
      <dgm:t>
        <a:bodyPr/>
        <a:lstStyle/>
        <a:p>
          <a:endParaRPr lang="en-US"/>
        </a:p>
      </dgm:t>
    </dgm:pt>
    <dgm:pt modelId="{C62EC5A9-36EF-4E15-8667-57547021352E}" type="pres">
      <dgm:prSet presAssocID="{43A417C3-A935-4840-8A5D-7FB2615CED82}" presName="Name25" presStyleLbl="parChTrans1D4" presStyleIdx="0" presStyleCnt="3"/>
      <dgm:spPr/>
      <dgm:t>
        <a:bodyPr/>
        <a:lstStyle/>
        <a:p>
          <a:endParaRPr lang="en-US"/>
        </a:p>
      </dgm:t>
    </dgm:pt>
    <dgm:pt modelId="{CBC5A90D-02F9-46F1-A28D-BA17A007F596}" type="pres">
      <dgm:prSet presAssocID="{43A417C3-A935-4840-8A5D-7FB2615CED82}" presName="connTx" presStyleLbl="parChTrans1D4" presStyleIdx="0" presStyleCnt="3"/>
      <dgm:spPr/>
      <dgm:t>
        <a:bodyPr/>
        <a:lstStyle/>
        <a:p>
          <a:endParaRPr lang="en-US"/>
        </a:p>
      </dgm:t>
    </dgm:pt>
    <dgm:pt modelId="{C25D75C8-3324-4610-A832-E8BE8C9F4DCB}" type="pres">
      <dgm:prSet presAssocID="{F9AF2695-ACF8-4C1F-BD2E-31BA91B6FFB5}" presName="Name30" presStyleCnt="0"/>
      <dgm:spPr/>
      <dgm:t>
        <a:bodyPr/>
        <a:lstStyle/>
        <a:p>
          <a:endParaRPr lang="en-US"/>
        </a:p>
      </dgm:t>
    </dgm:pt>
    <dgm:pt modelId="{C197E28C-68E8-40A5-A327-EE2AC5AE300C}" type="pres">
      <dgm:prSet presAssocID="{F9AF2695-ACF8-4C1F-BD2E-31BA91B6FFB5}" presName="level2Shape" presStyleLbl="node4" presStyleIdx="0" presStyleCnt="3"/>
      <dgm:spPr/>
      <dgm:t>
        <a:bodyPr/>
        <a:lstStyle/>
        <a:p>
          <a:endParaRPr lang="en-US"/>
        </a:p>
      </dgm:t>
    </dgm:pt>
    <dgm:pt modelId="{87FFC551-0FAC-4045-A1C0-D59E4DB8EB4B}" type="pres">
      <dgm:prSet presAssocID="{F9AF2695-ACF8-4C1F-BD2E-31BA91B6FFB5}" presName="hierChild3" presStyleCnt="0"/>
      <dgm:spPr/>
      <dgm:t>
        <a:bodyPr/>
        <a:lstStyle/>
        <a:p>
          <a:endParaRPr lang="en-US"/>
        </a:p>
      </dgm:t>
    </dgm:pt>
    <dgm:pt modelId="{AB80F9C3-DE5B-47BF-B3D6-DDD09A15BAEC}" type="pres">
      <dgm:prSet presAssocID="{7574158B-6436-489F-B491-EFC0FED4A9C4}" presName="Name25" presStyleLbl="parChTrans1D3" presStyleIdx="1" presStyleCnt="3"/>
      <dgm:spPr/>
      <dgm:t>
        <a:bodyPr/>
        <a:lstStyle/>
        <a:p>
          <a:endParaRPr lang="en-US"/>
        </a:p>
      </dgm:t>
    </dgm:pt>
    <dgm:pt modelId="{EF1A01DB-3BBD-478E-AB37-0F62E82CC41E}" type="pres">
      <dgm:prSet presAssocID="{7574158B-6436-489F-B491-EFC0FED4A9C4}" presName="connTx" presStyleLbl="parChTrans1D3" presStyleIdx="1" presStyleCnt="3"/>
      <dgm:spPr/>
      <dgm:t>
        <a:bodyPr/>
        <a:lstStyle/>
        <a:p>
          <a:endParaRPr lang="en-US"/>
        </a:p>
      </dgm:t>
    </dgm:pt>
    <dgm:pt modelId="{3DF91315-552C-4454-B579-787C584CC6FB}" type="pres">
      <dgm:prSet presAssocID="{1B7ABD6C-B459-457B-B95A-A1B4F500A587}" presName="Name30" presStyleCnt="0"/>
      <dgm:spPr/>
      <dgm:t>
        <a:bodyPr/>
        <a:lstStyle/>
        <a:p>
          <a:endParaRPr lang="en-US"/>
        </a:p>
      </dgm:t>
    </dgm:pt>
    <dgm:pt modelId="{5E43D3D3-7FFC-4B16-9BCD-5C15C9D6BEB6}" type="pres">
      <dgm:prSet presAssocID="{1B7ABD6C-B459-457B-B95A-A1B4F500A587}" presName="level2Shape" presStyleLbl="node3" presStyleIdx="1" presStyleCnt="3"/>
      <dgm:spPr/>
      <dgm:t>
        <a:bodyPr/>
        <a:lstStyle/>
        <a:p>
          <a:endParaRPr lang="en-US"/>
        </a:p>
      </dgm:t>
    </dgm:pt>
    <dgm:pt modelId="{AB2103BD-3449-49B8-B0E7-79AF71CF1F2D}" type="pres">
      <dgm:prSet presAssocID="{1B7ABD6C-B459-457B-B95A-A1B4F500A587}" presName="hierChild3" presStyleCnt="0"/>
      <dgm:spPr/>
      <dgm:t>
        <a:bodyPr/>
        <a:lstStyle/>
        <a:p>
          <a:endParaRPr lang="en-US"/>
        </a:p>
      </dgm:t>
    </dgm:pt>
    <dgm:pt modelId="{62D34CBD-BBB6-4D14-AD08-D6AB1CC481A1}" type="pres">
      <dgm:prSet presAssocID="{5089FF66-B10F-4042-AF59-2C7368C393EA}" presName="Name25" presStyleLbl="parChTrans1D4" presStyleIdx="1" presStyleCnt="3"/>
      <dgm:spPr/>
      <dgm:t>
        <a:bodyPr/>
        <a:lstStyle/>
        <a:p>
          <a:endParaRPr lang="en-US"/>
        </a:p>
      </dgm:t>
    </dgm:pt>
    <dgm:pt modelId="{50B89781-2F14-4C13-BB47-59595C69887D}" type="pres">
      <dgm:prSet presAssocID="{5089FF66-B10F-4042-AF59-2C7368C393EA}" presName="connTx" presStyleLbl="parChTrans1D4" presStyleIdx="1" presStyleCnt="3"/>
      <dgm:spPr/>
      <dgm:t>
        <a:bodyPr/>
        <a:lstStyle/>
        <a:p>
          <a:endParaRPr lang="en-US"/>
        </a:p>
      </dgm:t>
    </dgm:pt>
    <dgm:pt modelId="{425CD87A-C253-4BE3-97BA-9422EEC73DC9}" type="pres">
      <dgm:prSet presAssocID="{5276E776-98D0-4FD3-A1D6-CB938156A9D5}" presName="Name30" presStyleCnt="0"/>
      <dgm:spPr/>
      <dgm:t>
        <a:bodyPr/>
        <a:lstStyle/>
        <a:p>
          <a:endParaRPr lang="en-US"/>
        </a:p>
      </dgm:t>
    </dgm:pt>
    <dgm:pt modelId="{1DA88822-2EC2-406E-A106-8259D21DC0A3}" type="pres">
      <dgm:prSet presAssocID="{5276E776-98D0-4FD3-A1D6-CB938156A9D5}" presName="level2Shape" presStyleLbl="node4" presStyleIdx="1" presStyleCnt="3"/>
      <dgm:spPr/>
      <dgm:t>
        <a:bodyPr/>
        <a:lstStyle/>
        <a:p>
          <a:endParaRPr lang="en-US"/>
        </a:p>
      </dgm:t>
    </dgm:pt>
    <dgm:pt modelId="{ED007E2C-2321-4DE3-BBE0-96BDFE03AB50}" type="pres">
      <dgm:prSet presAssocID="{5276E776-98D0-4FD3-A1D6-CB938156A9D5}" presName="hierChild3" presStyleCnt="0"/>
      <dgm:spPr/>
      <dgm:t>
        <a:bodyPr/>
        <a:lstStyle/>
        <a:p>
          <a:endParaRPr lang="en-US"/>
        </a:p>
      </dgm:t>
    </dgm:pt>
    <dgm:pt modelId="{EEE1B6B5-9DED-49FC-8B55-71126EAF06E9}" type="pres">
      <dgm:prSet presAssocID="{01C0D9D4-3949-4998-8B21-1286144ADAAC}" presName="Name25" presStyleLbl="parChTrans1D3" presStyleIdx="2" presStyleCnt="3"/>
      <dgm:spPr/>
      <dgm:t>
        <a:bodyPr/>
        <a:lstStyle/>
        <a:p>
          <a:endParaRPr lang="en-US"/>
        </a:p>
      </dgm:t>
    </dgm:pt>
    <dgm:pt modelId="{899106CB-61AB-4F5C-A65D-3CD31837FC00}" type="pres">
      <dgm:prSet presAssocID="{01C0D9D4-3949-4998-8B21-1286144ADAAC}" presName="connTx" presStyleLbl="parChTrans1D3" presStyleIdx="2" presStyleCnt="3"/>
      <dgm:spPr/>
      <dgm:t>
        <a:bodyPr/>
        <a:lstStyle/>
        <a:p>
          <a:endParaRPr lang="en-US"/>
        </a:p>
      </dgm:t>
    </dgm:pt>
    <dgm:pt modelId="{239DA7FC-40C5-42D8-9036-763F6031A0E6}" type="pres">
      <dgm:prSet presAssocID="{1B63EB94-60FE-414C-B521-8BB2A160BB0D}" presName="Name30" presStyleCnt="0"/>
      <dgm:spPr/>
      <dgm:t>
        <a:bodyPr/>
        <a:lstStyle/>
        <a:p>
          <a:endParaRPr lang="en-US"/>
        </a:p>
      </dgm:t>
    </dgm:pt>
    <dgm:pt modelId="{A3F70B06-1F99-4FC5-8688-E74E6E817C2E}" type="pres">
      <dgm:prSet presAssocID="{1B63EB94-60FE-414C-B521-8BB2A160BB0D}" presName="level2Shape" presStyleLbl="node3" presStyleIdx="2" presStyleCnt="3"/>
      <dgm:spPr/>
      <dgm:t>
        <a:bodyPr/>
        <a:lstStyle/>
        <a:p>
          <a:endParaRPr lang="en-US"/>
        </a:p>
      </dgm:t>
    </dgm:pt>
    <dgm:pt modelId="{6D207C8F-4D5A-4434-8B7E-52E3B071940A}" type="pres">
      <dgm:prSet presAssocID="{1B63EB94-60FE-414C-B521-8BB2A160BB0D}" presName="hierChild3" presStyleCnt="0"/>
      <dgm:spPr/>
      <dgm:t>
        <a:bodyPr/>
        <a:lstStyle/>
        <a:p>
          <a:endParaRPr lang="en-US"/>
        </a:p>
      </dgm:t>
    </dgm:pt>
    <dgm:pt modelId="{737E6F0B-5435-45CB-8670-4016FEE736E6}" type="pres">
      <dgm:prSet presAssocID="{E8F2F6BE-B99B-4742-8985-B87F7A16A52D}" presName="Name25" presStyleLbl="parChTrans1D4" presStyleIdx="2" presStyleCnt="3"/>
      <dgm:spPr/>
      <dgm:t>
        <a:bodyPr/>
        <a:lstStyle/>
        <a:p>
          <a:endParaRPr lang="en-US"/>
        </a:p>
      </dgm:t>
    </dgm:pt>
    <dgm:pt modelId="{1DE0D483-D21D-4561-AE03-DF7971D9E942}" type="pres">
      <dgm:prSet presAssocID="{E8F2F6BE-B99B-4742-8985-B87F7A16A52D}" presName="connTx" presStyleLbl="parChTrans1D4" presStyleIdx="2" presStyleCnt="3"/>
      <dgm:spPr/>
      <dgm:t>
        <a:bodyPr/>
        <a:lstStyle/>
        <a:p>
          <a:endParaRPr lang="en-US"/>
        </a:p>
      </dgm:t>
    </dgm:pt>
    <dgm:pt modelId="{6BBE3795-41E7-4666-80AF-219036BCB511}" type="pres">
      <dgm:prSet presAssocID="{6DF37A4D-8EBE-4758-82B7-4496AC75AABA}" presName="Name30" presStyleCnt="0"/>
      <dgm:spPr/>
      <dgm:t>
        <a:bodyPr/>
        <a:lstStyle/>
        <a:p>
          <a:endParaRPr lang="en-US"/>
        </a:p>
      </dgm:t>
    </dgm:pt>
    <dgm:pt modelId="{6E9529AF-485E-4932-AFF0-4CA1AD87810E}" type="pres">
      <dgm:prSet presAssocID="{6DF37A4D-8EBE-4758-82B7-4496AC75AABA}" presName="level2Shape" presStyleLbl="node4" presStyleIdx="2" presStyleCnt="3"/>
      <dgm:spPr/>
      <dgm:t>
        <a:bodyPr/>
        <a:lstStyle/>
        <a:p>
          <a:endParaRPr lang="en-US"/>
        </a:p>
      </dgm:t>
    </dgm:pt>
    <dgm:pt modelId="{6C76789B-5A1A-4FF4-9885-CDB605D642B4}" type="pres">
      <dgm:prSet presAssocID="{6DF37A4D-8EBE-4758-82B7-4496AC75AABA}" presName="hierChild3" presStyleCnt="0"/>
      <dgm:spPr/>
      <dgm:t>
        <a:bodyPr/>
        <a:lstStyle/>
        <a:p>
          <a:endParaRPr lang="en-US"/>
        </a:p>
      </dgm:t>
    </dgm:pt>
    <dgm:pt modelId="{CE2FC64D-49D8-4695-8205-AB8F5513F73F}" type="pres">
      <dgm:prSet presAssocID="{F1182AF2-15A2-46A9-AB3D-A786BEC84F59}" presName="bgShapesFlow" presStyleCnt="0"/>
      <dgm:spPr/>
      <dgm:t>
        <a:bodyPr/>
        <a:lstStyle/>
        <a:p>
          <a:endParaRPr lang="en-US"/>
        </a:p>
      </dgm:t>
    </dgm:pt>
  </dgm:ptLst>
  <dgm:cxnLst>
    <dgm:cxn modelId="{C8AED1E9-FC5C-4409-8125-F91DAAE6D0A4}" srcId="{1B7ABD6C-B459-457B-B95A-A1B4F500A587}" destId="{5276E776-98D0-4FD3-A1D6-CB938156A9D5}" srcOrd="0" destOrd="0" parTransId="{5089FF66-B10F-4042-AF59-2C7368C393EA}" sibTransId="{0FA85B10-8156-4908-87EC-F359171258A3}"/>
    <dgm:cxn modelId="{FB83A92F-274E-4ABD-967F-58F0FA0AF343}" type="presOf" srcId="{8E9C4A97-A1EE-4ACA-B594-477792C4D1EE}" destId="{41435F05-7300-4AAD-86B1-D4C367528390}" srcOrd="1" destOrd="0" presId="urn:microsoft.com/office/officeart/2005/8/layout/hierarchy5"/>
    <dgm:cxn modelId="{077C795B-2988-4D06-A2F3-C77F4ABBDEDA}" srcId="{15C8A61F-C60A-48D9-AA58-39CA84DFC454}" destId="{F9AF2695-ACF8-4C1F-BD2E-31BA91B6FFB5}" srcOrd="0" destOrd="0" parTransId="{43A417C3-A935-4840-8A5D-7FB2615CED82}" sibTransId="{4AEACB34-FF78-4941-AE9D-16A70115243D}"/>
    <dgm:cxn modelId="{2D93FB38-0CC8-464A-8F68-BC4F58D6DB81}" type="presOf" srcId="{7574158B-6436-489F-B491-EFC0FED4A9C4}" destId="{AB80F9C3-DE5B-47BF-B3D6-DDD09A15BAEC}" srcOrd="0" destOrd="0" presId="urn:microsoft.com/office/officeart/2005/8/layout/hierarchy5"/>
    <dgm:cxn modelId="{DCFDBA2C-22E9-4569-B3D1-AF142FE3BA7E}" type="presOf" srcId="{24C6245E-DD8A-4BFA-B210-EF326BD4036B}" destId="{A8FD58C2-2ABE-46E2-B802-FE528B27D1BD}" srcOrd="0" destOrd="0" presId="urn:microsoft.com/office/officeart/2005/8/layout/hierarchy5"/>
    <dgm:cxn modelId="{98C9CD22-F714-49AB-A1B2-75B41ED231DB}" type="presOf" srcId="{15C8A61F-C60A-48D9-AA58-39CA84DFC454}" destId="{D25921C4-127F-4122-80A3-F8638720F06F}" srcOrd="0" destOrd="0" presId="urn:microsoft.com/office/officeart/2005/8/layout/hierarchy5"/>
    <dgm:cxn modelId="{57412579-A795-423F-8CA5-11A677F49FBF}" srcId="{EB9B37EE-8287-4F48-853B-E88D4A38EC8D}" destId="{1B63EB94-60FE-414C-B521-8BB2A160BB0D}" srcOrd="2" destOrd="0" parTransId="{01C0D9D4-3949-4998-8B21-1286144ADAAC}" sibTransId="{8261754D-4CAC-429C-9A6C-081DDD32D225}"/>
    <dgm:cxn modelId="{6B5B2204-B3E2-4C41-887E-F54DBF6996E2}" srcId="{44AAF92D-B77B-40C1-AAE7-4D13E760F870}" destId="{EB9B37EE-8287-4F48-853B-E88D4A38EC8D}" srcOrd="0" destOrd="0" parTransId="{8E9C4A97-A1EE-4ACA-B594-477792C4D1EE}" sibTransId="{35ECBF5C-27BA-464B-B84C-4149A4EDF892}"/>
    <dgm:cxn modelId="{37FA0D08-29A0-4471-8361-4838FCD72896}" type="presOf" srcId="{43A417C3-A935-4840-8A5D-7FB2615CED82}" destId="{CBC5A90D-02F9-46F1-A28D-BA17A007F596}" srcOrd="1" destOrd="0" presId="urn:microsoft.com/office/officeart/2005/8/layout/hierarchy5"/>
    <dgm:cxn modelId="{7B42BD80-65C0-40A0-871A-D0ADEDD623CD}" srcId="{EB9B37EE-8287-4F48-853B-E88D4A38EC8D}" destId="{1B7ABD6C-B459-457B-B95A-A1B4F500A587}" srcOrd="1" destOrd="0" parTransId="{7574158B-6436-489F-B491-EFC0FED4A9C4}" sibTransId="{878C1043-57BB-4E62-AAD3-568190AB1B6D}"/>
    <dgm:cxn modelId="{F184D8B8-6790-4FD7-8A13-28426355A41D}" srcId="{EB9B37EE-8287-4F48-853B-E88D4A38EC8D}" destId="{15C8A61F-C60A-48D9-AA58-39CA84DFC454}" srcOrd="0" destOrd="0" parTransId="{24C6245E-DD8A-4BFA-B210-EF326BD4036B}" sibTransId="{B085E649-1DFB-491F-8AEA-215F937093CC}"/>
    <dgm:cxn modelId="{7679372E-0375-444D-AB04-8F8F255AE43A}" type="presOf" srcId="{5089FF66-B10F-4042-AF59-2C7368C393EA}" destId="{50B89781-2F14-4C13-BB47-59595C69887D}" srcOrd="1" destOrd="0" presId="urn:microsoft.com/office/officeart/2005/8/layout/hierarchy5"/>
    <dgm:cxn modelId="{B74488EC-8143-45F5-ABEF-77C8D667EFBE}" type="presOf" srcId="{44AAF92D-B77B-40C1-AAE7-4D13E760F870}" destId="{7EFD5AB4-7686-433C-8DAD-C502ED29891D}" srcOrd="0" destOrd="0" presId="urn:microsoft.com/office/officeart/2005/8/layout/hierarchy5"/>
    <dgm:cxn modelId="{9D67A57C-8E9F-4DCD-AB91-028C9EB3F444}" type="presOf" srcId="{7574158B-6436-489F-B491-EFC0FED4A9C4}" destId="{EF1A01DB-3BBD-478E-AB37-0F62E82CC41E}" srcOrd="1" destOrd="0" presId="urn:microsoft.com/office/officeart/2005/8/layout/hierarchy5"/>
    <dgm:cxn modelId="{3C00FD0B-4252-451F-8A55-79503B06D4DC}" type="presOf" srcId="{6DF37A4D-8EBE-4758-82B7-4496AC75AABA}" destId="{6E9529AF-485E-4932-AFF0-4CA1AD87810E}" srcOrd="0" destOrd="0" presId="urn:microsoft.com/office/officeart/2005/8/layout/hierarchy5"/>
    <dgm:cxn modelId="{290814F2-653E-4FF2-BE99-BC9AAFD01C72}" type="presOf" srcId="{01C0D9D4-3949-4998-8B21-1286144ADAAC}" destId="{899106CB-61AB-4F5C-A65D-3CD31837FC00}" srcOrd="1" destOrd="0" presId="urn:microsoft.com/office/officeart/2005/8/layout/hierarchy5"/>
    <dgm:cxn modelId="{1B390737-3039-45BA-A073-3DD1F8DEC57B}" type="presOf" srcId="{E8F2F6BE-B99B-4742-8985-B87F7A16A52D}" destId="{737E6F0B-5435-45CB-8670-4016FEE736E6}" srcOrd="0" destOrd="0" presId="urn:microsoft.com/office/officeart/2005/8/layout/hierarchy5"/>
    <dgm:cxn modelId="{FE299D83-C106-44A1-B92F-5D4A814110A2}" type="presOf" srcId="{1B7ABD6C-B459-457B-B95A-A1B4F500A587}" destId="{5E43D3D3-7FFC-4B16-9BCD-5C15C9D6BEB6}" srcOrd="0" destOrd="0" presId="urn:microsoft.com/office/officeart/2005/8/layout/hierarchy5"/>
    <dgm:cxn modelId="{44C7BAB0-4379-42E0-84B2-29AD943D9FE8}" type="presOf" srcId="{24C6245E-DD8A-4BFA-B210-EF326BD4036B}" destId="{7264B40A-0E36-40F2-8528-2F006FDD11B6}" srcOrd="1" destOrd="0" presId="urn:microsoft.com/office/officeart/2005/8/layout/hierarchy5"/>
    <dgm:cxn modelId="{EBD434DC-8AA0-481B-B73B-5D919ACBD4A5}" type="presOf" srcId="{01C0D9D4-3949-4998-8B21-1286144ADAAC}" destId="{EEE1B6B5-9DED-49FC-8B55-71126EAF06E9}" srcOrd="0" destOrd="0" presId="urn:microsoft.com/office/officeart/2005/8/layout/hierarchy5"/>
    <dgm:cxn modelId="{CD673D67-DEA4-43C7-BBB7-10702EB3EE68}" srcId="{F1182AF2-15A2-46A9-AB3D-A786BEC84F59}" destId="{44AAF92D-B77B-40C1-AAE7-4D13E760F870}" srcOrd="0" destOrd="0" parTransId="{8AAE69AB-A14B-45DE-9735-596734909F1C}" sibTransId="{33AE9B37-2728-4EFE-9B92-5EF9EAC7E03B}"/>
    <dgm:cxn modelId="{65AAC390-3193-47DB-959B-B679DFA719EE}" type="presOf" srcId="{5089FF66-B10F-4042-AF59-2C7368C393EA}" destId="{62D34CBD-BBB6-4D14-AD08-D6AB1CC481A1}" srcOrd="0" destOrd="0" presId="urn:microsoft.com/office/officeart/2005/8/layout/hierarchy5"/>
    <dgm:cxn modelId="{AB6EF2E6-0EAD-4E48-9CEB-6C9729637E72}" type="presOf" srcId="{E8F2F6BE-B99B-4742-8985-B87F7A16A52D}" destId="{1DE0D483-D21D-4561-AE03-DF7971D9E942}" srcOrd="1" destOrd="0" presId="urn:microsoft.com/office/officeart/2005/8/layout/hierarchy5"/>
    <dgm:cxn modelId="{91D6E775-7558-460A-8E90-F43C663DE9FB}" type="presOf" srcId="{F9AF2695-ACF8-4C1F-BD2E-31BA91B6FFB5}" destId="{C197E28C-68E8-40A5-A327-EE2AC5AE300C}" srcOrd="0" destOrd="0" presId="urn:microsoft.com/office/officeart/2005/8/layout/hierarchy5"/>
    <dgm:cxn modelId="{825A6041-6BCC-437D-A84F-B2A0FBFE5CB1}" type="presOf" srcId="{EB9B37EE-8287-4F48-853B-E88D4A38EC8D}" destId="{2D47A543-D725-408F-8915-F5F3182A37FF}" srcOrd="0" destOrd="0" presId="urn:microsoft.com/office/officeart/2005/8/layout/hierarchy5"/>
    <dgm:cxn modelId="{5361EE8A-DFB5-4562-B0D3-1C5965BF464E}" type="presOf" srcId="{F1182AF2-15A2-46A9-AB3D-A786BEC84F59}" destId="{31103109-D57C-4F08-B6B1-11EFC72C07E8}" srcOrd="0" destOrd="0" presId="urn:microsoft.com/office/officeart/2005/8/layout/hierarchy5"/>
    <dgm:cxn modelId="{6BC197FB-C850-4E51-BC3B-B0877CA51773}" type="presOf" srcId="{5276E776-98D0-4FD3-A1D6-CB938156A9D5}" destId="{1DA88822-2EC2-406E-A106-8259D21DC0A3}" srcOrd="0" destOrd="0" presId="urn:microsoft.com/office/officeart/2005/8/layout/hierarchy5"/>
    <dgm:cxn modelId="{679A5B3C-3DBB-4476-B784-C5C6733EE65E}" type="presOf" srcId="{43A417C3-A935-4840-8A5D-7FB2615CED82}" destId="{C62EC5A9-36EF-4E15-8667-57547021352E}" srcOrd="0" destOrd="0" presId="urn:microsoft.com/office/officeart/2005/8/layout/hierarchy5"/>
    <dgm:cxn modelId="{C90BD201-FCD4-4C3D-A782-7EC1633AAC8F}" srcId="{1B63EB94-60FE-414C-B521-8BB2A160BB0D}" destId="{6DF37A4D-8EBE-4758-82B7-4496AC75AABA}" srcOrd="0" destOrd="0" parTransId="{E8F2F6BE-B99B-4742-8985-B87F7A16A52D}" sibTransId="{366AD3D2-A47C-4644-9705-6DC4CA1526C1}"/>
    <dgm:cxn modelId="{8E3E1CAE-D372-4354-A08C-C3BB5D764040}" type="presOf" srcId="{1B63EB94-60FE-414C-B521-8BB2A160BB0D}" destId="{A3F70B06-1F99-4FC5-8688-E74E6E817C2E}" srcOrd="0" destOrd="0" presId="urn:microsoft.com/office/officeart/2005/8/layout/hierarchy5"/>
    <dgm:cxn modelId="{2A48ECA7-6920-426E-8A3B-FE1352BB33EA}" type="presOf" srcId="{8E9C4A97-A1EE-4ACA-B594-477792C4D1EE}" destId="{D24370C3-9739-4A3D-96E0-9D7DA8222A78}" srcOrd="0" destOrd="0" presId="urn:microsoft.com/office/officeart/2005/8/layout/hierarchy5"/>
    <dgm:cxn modelId="{D11EF54D-CB50-4DDA-AB63-51AE713230FC}" type="presParOf" srcId="{31103109-D57C-4F08-B6B1-11EFC72C07E8}" destId="{29D5A47B-17C2-4BE5-9C76-E494564B5B71}" srcOrd="0" destOrd="0" presId="urn:microsoft.com/office/officeart/2005/8/layout/hierarchy5"/>
    <dgm:cxn modelId="{62B14164-D9F4-41C4-A1D3-B69653928DDF}" type="presParOf" srcId="{29D5A47B-17C2-4BE5-9C76-E494564B5B71}" destId="{EBA0FCE5-B072-4738-B2F0-E1E1A2D13F35}" srcOrd="0" destOrd="0" presId="urn:microsoft.com/office/officeart/2005/8/layout/hierarchy5"/>
    <dgm:cxn modelId="{9FFE43CB-DEB7-428B-B928-F553C25716A0}" type="presParOf" srcId="{EBA0FCE5-B072-4738-B2F0-E1E1A2D13F35}" destId="{880E49C4-1CAB-490B-94BA-B427B81408FF}" srcOrd="0" destOrd="0" presId="urn:microsoft.com/office/officeart/2005/8/layout/hierarchy5"/>
    <dgm:cxn modelId="{C7437576-6110-4A5A-982E-4A7F048DD72E}" type="presParOf" srcId="{880E49C4-1CAB-490B-94BA-B427B81408FF}" destId="{7EFD5AB4-7686-433C-8DAD-C502ED29891D}" srcOrd="0" destOrd="0" presId="urn:microsoft.com/office/officeart/2005/8/layout/hierarchy5"/>
    <dgm:cxn modelId="{A8889694-5027-4BF6-B9DF-7674E2ECD7C8}" type="presParOf" srcId="{880E49C4-1CAB-490B-94BA-B427B81408FF}" destId="{F534A42F-FFED-497E-8157-C68AC476928F}" srcOrd="1" destOrd="0" presId="urn:microsoft.com/office/officeart/2005/8/layout/hierarchy5"/>
    <dgm:cxn modelId="{0C98AF98-4D3C-4BC4-95A4-05D6C928F9C5}" type="presParOf" srcId="{F534A42F-FFED-497E-8157-C68AC476928F}" destId="{D24370C3-9739-4A3D-96E0-9D7DA8222A78}" srcOrd="0" destOrd="0" presId="urn:microsoft.com/office/officeart/2005/8/layout/hierarchy5"/>
    <dgm:cxn modelId="{8267E24F-BD2B-460A-99AA-09B3DDAC9F7E}" type="presParOf" srcId="{D24370C3-9739-4A3D-96E0-9D7DA8222A78}" destId="{41435F05-7300-4AAD-86B1-D4C367528390}" srcOrd="0" destOrd="0" presId="urn:microsoft.com/office/officeart/2005/8/layout/hierarchy5"/>
    <dgm:cxn modelId="{A298D94A-BE6B-4E57-A0C0-91078FBDABBD}" type="presParOf" srcId="{F534A42F-FFED-497E-8157-C68AC476928F}" destId="{BFBAC1D9-A23A-4E4E-A77C-36EDFF21BAAD}" srcOrd="1" destOrd="0" presId="urn:microsoft.com/office/officeart/2005/8/layout/hierarchy5"/>
    <dgm:cxn modelId="{440E2B7B-A4AA-42E2-8DD3-0425ADDDD089}" type="presParOf" srcId="{BFBAC1D9-A23A-4E4E-A77C-36EDFF21BAAD}" destId="{2D47A543-D725-408F-8915-F5F3182A37FF}" srcOrd="0" destOrd="0" presId="urn:microsoft.com/office/officeart/2005/8/layout/hierarchy5"/>
    <dgm:cxn modelId="{88A69308-67A9-4A5F-A0C7-8956BC9D55E3}" type="presParOf" srcId="{BFBAC1D9-A23A-4E4E-A77C-36EDFF21BAAD}" destId="{604F36E4-3F58-4D76-AC4F-AE4756643191}" srcOrd="1" destOrd="0" presId="urn:microsoft.com/office/officeart/2005/8/layout/hierarchy5"/>
    <dgm:cxn modelId="{D5ED6CC9-DB43-4E3E-A599-41469E11803D}" type="presParOf" srcId="{604F36E4-3F58-4D76-AC4F-AE4756643191}" destId="{A8FD58C2-2ABE-46E2-B802-FE528B27D1BD}" srcOrd="0" destOrd="0" presId="urn:microsoft.com/office/officeart/2005/8/layout/hierarchy5"/>
    <dgm:cxn modelId="{637B2EC6-91B8-4591-9DD3-23D772F07D23}" type="presParOf" srcId="{A8FD58C2-2ABE-46E2-B802-FE528B27D1BD}" destId="{7264B40A-0E36-40F2-8528-2F006FDD11B6}" srcOrd="0" destOrd="0" presId="urn:microsoft.com/office/officeart/2005/8/layout/hierarchy5"/>
    <dgm:cxn modelId="{34A09797-280B-4F9C-A061-44DB1BFCD2CA}" type="presParOf" srcId="{604F36E4-3F58-4D76-AC4F-AE4756643191}" destId="{BEDD3D82-A7FA-45D8-822E-028F3989BA11}" srcOrd="1" destOrd="0" presId="urn:microsoft.com/office/officeart/2005/8/layout/hierarchy5"/>
    <dgm:cxn modelId="{C10ABAD1-814D-417B-AF46-434C8145EC38}" type="presParOf" srcId="{BEDD3D82-A7FA-45D8-822E-028F3989BA11}" destId="{D25921C4-127F-4122-80A3-F8638720F06F}" srcOrd="0" destOrd="0" presId="urn:microsoft.com/office/officeart/2005/8/layout/hierarchy5"/>
    <dgm:cxn modelId="{40B3267A-BAA2-480D-BCEB-491BF48E6AF1}" type="presParOf" srcId="{BEDD3D82-A7FA-45D8-822E-028F3989BA11}" destId="{4A4FA007-8B29-4E95-B78A-07654F1B212A}" srcOrd="1" destOrd="0" presId="urn:microsoft.com/office/officeart/2005/8/layout/hierarchy5"/>
    <dgm:cxn modelId="{485FB0A4-5466-45FF-AD0A-A0A1CDDD33F0}" type="presParOf" srcId="{4A4FA007-8B29-4E95-B78A-07654F1B212A}" destId="{C62EC5A9-36EF-4E15-8667-57547021352E}" srcOrd="0" destOrd="0" presId="urn:microsoft.com/office/officeart/2005/8/layout/hierarchy5"/>
    <dgm:cxn modelId="{30470F4E-1EE0-4F8E-8114-3D968DF2268A}" type="presParOf" srcId="{C62EC5A9-36EF-4E15-8667-57547021352E}" destId="{CBC5A90D-02F9-46F1-A28D-BA17A007F596}" srcOrd="0" destOrd="0" presId="urn:microsoft.com/office/officeart/2005/8/layout/hierarchy5"/>
    <dgm:cxn modelId="{5A52D42A-CD0F-44C4-A191-E8DD73690F4B}" type="presParOf" srcId="{4A4FA007-8B29-4E95-B78A-07654F1B212A}" destId="{C25D75C8-3324-4610-A832-E8BE8C9F4DCB}" srcOrd="1" destOrd="0" presId="urn:microsoft.com/office/officeart/2005/8/layout/hierarchy5"/>
    <dgm:cxn modelId="{51498551-63CC-4AC6-A830-5B24DF72D57F}" type="presParOf" srcId="{C25D75C8-3324-4610-A832-E8BE8C9F4DCB}" destId="{C197E28C-68E8-40A5-A327-EE2AC5AE300C}" srcOrd="0" destOrd="0" presId="urn:microsoft.com/office/officeart/2005/8/layout/hierarchy5"/>
    <dgm:cxn modelId="{DF39FE88-80D0-4B2F-8718-3C628D77469B}" type="presParOf" srcId="{C25D75C8-3324-4610-A832-E8BE8C9F4DCB}" destId="{87FFC551-0FAC-4045-A1C0-D59E4DB8EB4B}" srcOrd="1" destOrd="0" presId="urn:microsoft.com/office/officeart/2005/8/layout/hierarchy5"/>
    <dgm:cxn modelId="{14C76146-3D6E-4B50-BE33-EFB2B43947C2}" type="presParOf" srcId="{604F36E4-3F58-4D76-AC4F-AE4756643191}" destId="{AB80F9C3-DE5B-47BF-B3D6-DDD09A15BAEC}" srcOrd="2" destOrd="0" presId="urn:microsoft.com/office/officeart/2005/8/layout/hierarchy5"/>
    <dgm:cxn modelId="{E7FEF8A8-FD57-4FBE-8FF6-4DC9F9C94E8A}" type="presParOf" srcId="{AB80F9C3-DE5B-47BF-B3D6-DDD09A15BAEC}" destId="{EF1A01DB-3BBD-478E-AB37-0F62E82CC41E}" srcOrd="0" destOrd="0" presId="urn:microsoft.com/office/officeart/2005/8/layout/hierarchy5"/>
    <dgm:cxn modelId="{D7F80824-B2BF-4D05-8354-1FC3172E6DF1}" type="presParOf" srcId="{604F36E4-3F58-4D76-AC4F-AE4756643191}" destId="{3DF91315-552C-4454-B579-787C584CC6FB}" srcOrd="3" destOrd="0" presId="urn:microsoft.com/office/officeart/2005/8/layout/hierarchy5"/>
    <dgm:cxn modelId="{C04AD222-90D8-4208-AF44-960A111FE96A}" type="presParOf" srcId="{3DF91315-552C-4454-B579-787C584CC6FB}" destId="{5E43D3D3-7FFC-4B16-9BCD-5C15C9D6BEB6}" srcOrd="0" destOrd="0" presId="urn:microsoft.com/office/officeart/2005/8/layout/hierarchy5"/>
    <dgm:cxn modelId="{C3E8FD7B-78BD-4A62-88E6-F990A11941B0}" type="presParOf" srcId="{3DF91315-552C-4454-B579-787C584CC6FB}" destId="{AB2103BD-3449-49B8-B0E7-79AF71CF1F2D}" srcOrd="1" destOrd="0" presId="urn:microsoft.com/office/officeart/2005/8/layout/hierarchy5"/>
    <dgm:cxn modelId="{2CACDC7D-ED1D-440D-A06C-34317ADC0861}" type="presParOf" srcId="{AB2103BD-3449-49B8-B0E7-79AF71CF1F2D}" destId="{62D34CBD-BBB6-4D14-AD08-D6AB1CC481A1}" srcOrd="0" destOrd="0" presId="urn:microsoft.com/office/officeart/2005/8/layout/hierarchy5"/>
    <dgm:cxn modelId="{1B66CC10-7B41-4B2B-8D39-F1D4D9D00C51}" type="presParOf" srcId="{62D34CBD-BBB6-4D14-AD08-D6AB1CC481A1}" destId="{50B89781-2F14-4C13-BB47-59595C69887D}" srcOrd="0" destOrd="0" presId="urn:microsoft.com/office/officeart/2005/8/layout/hierarchy5"/>
    <dgm:cxn modelId="{92BB0544-8BCE-4571-96E1-A5D120E0E4B4}" type="presParOf" srcId="{AB2103BD-3449-49B8-B0E7-79AF71CF1F2D}" destId="{425CD87A-C253-4BE3-97BA-9422EEC73DC9}" srcOrd="1" destOrd="0" presId="urn:microsoft.com/office/officeart/2005/8/layout/hierarchy5"/>
    <dgm:cxn modelId="{DFD43435-1CBD-4A65-8CFF-277D8BDA6479}" type="presParOf" srcId="{425CD87A-C253-4BE3-97BA-9422EEC73DC9}" destId="{1DA88822-2EC2-406E-A106-8259D21DC0A3}" srcOrd="0" destOrd="0" presId="urn:microsoft.com/office/officeart/2005/8/layout/hierarchy5"/>
    <dgm:cxn modelId="{794408FB-C3AB-4A17-83BC-DE190BE95C52}" type="presParOf" srcId="{425CD87A-C253-4BE3-97BA-9422EEC73DC9}" destId="{ED007E2C-2321-4DE3-BBE0-96BDFE03AB50}" srcOrd="1" destOrd="0" presId="urn:microsoft.com/office/officeart/2005/8/layout/hierarchy5"/>
    <dgm:cxn modelId="{10A51BBC-9EA2-44B3-9608-9D9FF7EB179D}" type="presParOf" srcId="{604F36E4-3F58-4D76-AC4F-AE4756643191}" destId="{EEE1B6B5-9DED-49FC-8B55-71126EAF06E9}" srcOrd="4" destOrd="0" presId="urn:microsoft.com/office/officeart/2005/8/layout/hierarchy5"/>
    <dgm:cxn modelId="{B522F692-3EA1-48FF-A25D-BEB3EE21C21B}" type="presParOf" srcId="{EEE1B6B5-9DED-49FC-8B55-71126EAF06E9}" destId="{899106CB-61AB-4F5C-A65D-3CD31837FC00}" srcOrd="0" destOrd="0" presId="urn:microsoft.com/office/officeart/2005/8/layout/hierarchy5"/>
    <dgm:cxn modelId="{E5ED75E7-893C-4ECE-AE83-D2718D0E1BEB}" type="presParOf" srcId="{604F36E4-3F58-4D76-AC4F-AE4756643191}" destId="{239DA7FC-40C5-42D8-9036-763F6031A0E6}" srcOrd="5" destOrd="0" presId="urn:microsoft.com/office/officeart/2005/8/layout/hierarchy5"/>
    <dgm:cxn modelId="{DF35BBF7-A33A-4BDE-909F-BF4ED9086682}" type="presParOf" srcId="{239DA7FC-40C5-42D8-9036-763F6031A0E6}" destId="{A3F70B06-1F99-4FC5-8688-E74E6E817C2E}" srcOrd="0" destOrd="0" presId="urn:microsoft.com/office/officeart/2005/8/layout/hierarchy5"/>
    <dgm:cxn modelId="{44C42B94-C32B-405D-A7CD-16EA41CD4980}" type="presParOf" srcId="{239DA7FC-40C5-42D8-9036-763F6031A0E6}" destId="{6D207C8F-4D5A-4434-8B7E-52E3B071940A}" srcOrd="1" destOrd="0" presId="urn:microsoft.com/office/officeart/2005/8/layout/hierarchy5"/>
    <dgm:cxn modelId="{1B946FA8-F455-4B12-B170-18BBCC87C02C}" type="presParOf" srcId="{6D207C8F-4D5A-4434-8B7E-52E3B071940A}" destId="{737E6F0B-5435-45CB-8670-4016FEE736E6}" srcOrd="0" destOrd="0" presId="urn:microsoft.com/office/officeart/2005/8/layout/hierarchy5"/>
    <dgm:cxn modelId="{39F73973-07DD-4C49-AC4B-C1CEA41637F8}" type="presParOf" srcId="{737E6F0B-5435-45CB-8670-4016FEE736E6}" destId="{1DE0D483-D21D-4561-AE03-DF7971D9E942}" srcOrd="0" destOrd="0" presId="urn:microsoft.com/office/officeart/2005/8/layout/hierarchy5"/>
    <dgm:cxn modelId="{0ABDB203-7A24-4CC2-AB89-023972DEF4DA}" type="presParOf" srcId="{6D207C8F-4D5A-4434-8B7E-52E3B071940A}" destId="{6BBE3795-41E7-4666-80AF-219036BCB511}" srcOrd="1" destOrd="0" presId="urn:microsoft.com/office/officeart/2005/8/layout/hierarchy5"/>
    <dgm:cxn modelId="{A37C3C48-17B7-4136-9650-4642C4E320F5}" type="presParOf" srcId="{6BBE3795-41E7-4666-80AF-219036BCB511}" destId="{6E9529AF-485E-4932-AFF0-4CA1AD87810E}" srcOrd="0" destOrd="0" presId="urn:microsoft.com/office/officeart/2005/8/layout/hierarchy5"/>
    <dgm:cxn modelId="{EF87C11B-B8F4-4665-BD48-E7BDA544BDA3}" type="presParOf" srcId="{6BBE3795-41E7-4666-80AF-219036BCB511}" destId="{6C76789B-5A1A-4FF4-9885-CDB605D642B4}" srcOrd="1" destOrd="0" presId="urn:microsoft.com/office/officeart/2005/8/layout/hierarchy5"/>
    <dgm:cxn modelId="{698D380D-DB4C-4268-8AEE-DB8C296CE567}" type="presParOf" srcId="{31103109-D57C-4F08-B6B1-11EFC72C07E8}" destId="{CE2FC64D-49D8-4695-8205-AB8F5513F73F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393FAD3-CAB7-40A2-B002-399447E1DCC5}" type="doc">
      <dgm:prSet loTypeId="urn:microsoft.com/office/officeart/2005/8/layout/hierarchy3" loCatId="hierarchy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7B4ABA7-4D61-40D6-B763-90920202957F}">
      <dgm:prSet phldrT="[Text]"/>
      <dgm:spPr/>
      <dgm:t>
        <a:bodyPr/>
        <a:lstStyle/>
        <a:p>
          <a:r>
            <a:rPr lang="en-US" b="1" strike="noStrik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Sensors</a:t>
          </a:r>
          <a:endParaRPr lang="en-US" b="1" strike="noStrik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B508A-679A-42A7-9F3B-09B3E776CF29}" type="parTrans" cxnId="{696CC3D1-6C3A-423C-929E-FB43B1848163}">
      <dgm:prSet/>
      <dgm:spPr/>
      <dgm:t>
        <a:bodyPr/>
        <a:lstStyle/>
        <a:p>
          <a:endParaRPr lang="en-US"/>
        </a:p>
      </dgm:t>
    </dgm:pt>
    <dgm:pt modelId="{FBEFB98F-9047-4996-827C-DE6DBD455127}" type="sibTrans" cxnId="{696CC3D1-6C3A-423C-929E-FB43B1848163}">
      <dgm:prSet/>
      <dgm:spPr/>
      <dgm:t>
        <a:bodyPr/>
        <a:lstStyle/>
        <a:p>
          <a:endParaRPr lang="en-US"/>
        </a:p>
      </dgm:t>
    </dgm:pt>
    <dgm:pt modelId="{97716769-E7BB-4DB4-A705-1F7CAB5A323D}">
      <dgm:prSet phldrT="[Text]" custT="1"/>
      <dgm:spPr/>
      <dgm:t>
        <a:bodyPr/>
        <a:lstStyle/>
        <a:p>
          <a:r>
            <a:rPr lang="en-US" sz="16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Passive</a:t>
          </a:r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measure energy that is naturally available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217B4BE-4AEC-4D94-A53E-CE34063E60B8}" type="parTrans" cxnId="{0644C09D-A3F3-49E0-9CA4-CDF92B1CA46B}">
      <dgm:prSet/>
      <dgm:spPr/>
      <dgm:t>
        <a:bodyPr/>
        <a:lstStyle/>
        <a:p>
          <a:endParaRPr lang="en-US"/>
        </a:p>
      </dgm:t>
    </dgm:pt>
    <dgm:pt modelId="{D09022EB-A442-4D75-B62E-E7E1C3A487B0}" type="sibTrans" cxnId="{0644C09D-A3F3-49E0-9CA4-CDF92B1CA46B}">
      <dgm:prSet/>
      <dgm:spPr/>
      <dgm:t>
        <a:bodyPr/>
        <a:lstStyle/>
        <a:p>
          <a:endParaRPr lang="en-US"/>
        </a:p>
      </dgm:t>
    </dgm:pt>
    <dgm:pt modelId="{06F6441D-3010-42D4-B652-54EA505E10AE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Active: The sensor emits radiation which is directed toward the target. The radiation reflected from that target is detected and measured by the sensor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9FCEFA-CB2A-45FD-A341-F01288CEF447}" type="parTrans" cxnId="{26BB4B18-58F3-4F33-8640-07FEFBE2B3B9}">
      <dgm:prSet/>
      <dgm:spPr/>
      <dgm:t>
        <a:bodyPr/>
        <a:lstStyle/>
        <a:p>
          <a:endParaRPr lang="en-US"/>
        </a:p>
      </dgm:t>
    </dgm:pt>
    <dgm:pt modelId="{936DF53B-E243-41E9-BF1C-FE8C97750331}" type="sibTrans" cxnId="{26BB4B18-58F3-4F33-8640-07FEFBE2B3B9}">
      <dgm:prSet/>
      <dgm:spPr/>
      <dgm:t>
        <a:bodyPr/>
        <a:lstStyle/>
        <a:p>
          <a:endParaRPr lang="en-US"/>
        </a:p>
      </dgm:t>
    </dgm:pt>
    <dgm:pt modelId="{2338AFF7-F1A6-4221-A001-EF2C07DD6A04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Types of Orbits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57EB5ED-286F-4EB1-9EAB-C393D13B145D}" type="parTrans" cxnId="{5F449AB9-F944-4679-BC74-DE0810FE5C0A}">
      <dgm:prSet/>
      <dgm:spPr/>
      <dgm:t>
        <a:bodyPr/>
        <a:lstStyle/>
        <a:p>
          <a:endParaRPr lang="en-US"/>
        </a:p>
      </dgm:t>
    </dgm:pt>
    <dgm:pt modelId="{CFA3A116-836C-4BBA-BF67-D2AF4829B19B}" type="sibTrans" cxnId="{5F449AB9-F944-4679-BC74-DE0810FE5C0A}">
      <dgm:prSet/>
      <dgm:spPr/>
      <dgm:t>
        <a:bodyPr/>
        <a:lstStyle/>
        <a:p>
          <a:endParaRPr lang="en-US"/>
        </a:p>
      </dgm:t>
    </dgm:pt>
    <dgm:pt modelId="{EAB60D17-7B2B-4B38-9F59-6943516242D3}">
      <dgm:prSet phldrT="[Text]" custT="1"/>
      <dgm:spPr/>
      <dgm:t>
        <a:bodyPr/>
        <a:lstStyle/>
        <a:p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Geostationary: Appears ‘fixed’ above earth  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9CBBC26-03A5-44E6-80E4-E63451DBBE59}" type="parTrans" cxnId="{ABEFBC40-42F1-4B58-9148-1BAB03BF4E0C}">
      <dgm:prSet/>
      <dgm:spPr/>
      <dgm:t>
        <a:bodyPr/>
        <a:lstStyle/>
        <a:p>
          <a:endParaRPr lang="en-US"/>
        </a:p>
      </dgm:t>
    </dgm:pt>
    <dgm:pt modelId="{259BD6DC-FDB1-4287-81D3-0794EBC0F2A4}" type="sibTrans" cxnId="{ABEFBC40-42F1-4B58-9148-1BAB03BF4E0C}">
      <dgm:prSet/>
      <dgm:spPr/>
      <dgm:t>
        <a:bodyPr/>
        <a:lstStyle/>
        <a:p>
          <a:endParaRPr lang="en-US"/>
        </a:p>
      </dgm:t>
    </dgm:pt>
    <dgm:pt modelId="{DB148331-4DC3-41BD-95E1-084666B3926D}">
      <dgm:prSet phldrT="[Text]" custT="1"/>
      <dgm:spPr/>
      <dgm:t>
        <a:bodyPr/>
        <a:lstStyle/>
        <a:p>
          <a:r>
            <a:rPr lang="en-US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Polar</a:t>
          </a:r>
          <a:r>
            <a: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: synchronous orbit with orbital pass at about same local solar time each day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6235001-EBE3-4145-A003-C32D52EEEB80}" type="parTrans" cxnId="{72A8787D-3E52-4665-90CE-083A7A2699BE}">
      <dgm:prSet/>
      <dgm:spPr/>
      <dgm:t>
        <a:bodyPr/>
        <a:lstStyle/>
        <a:p>
          <a:endParaRPr lang="en-US"/>
        </a:p>
      </dgm:t>
    </dgm:pt>
    <dgm:pt modelId="{BC4BFD4A-3B98-4D29-AF62-036FDB046D0B}" type="sibTrans" cxnId="{72A8787D-3E52-4665-90CE-083A7A2699BE}">
      <dgm:prSet/>
      <dgm:spPr/>
      <dgm:t>
        <a:bodyPr/>
        <a:lstStyle/>
        <a:p>
          <a:endParaRPr lang="en-US"/>
        </a:p>
      </dgm:t>
    </dgm:pt>
    <dgm:pt modelId="{DB7F3C33-8A19-498D-80B3-B87407E2586E}" type="pres">
      <dgm:prSet presAssocID="{A393FAD3-CAB7-40A2-B002-399447E1DCC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0E8C4EB-B4EE-428A-B9A8-0BA7F2E71CDC}" type="pres">
      <dgm:prSet presAssocID="{77B4ABA7-4D61-40D6-B763-90920202957F}" presName="root" presStyleCnt="0"/>
      <dgm:spPr/>
    </dgm:pt>
    <dgm:pt modelId="{C63EBC88-2B35-4791-B34B-6ACC5ABE46F5}" type="pres">
      <dgm:prSet presAssocID="{77B4ABA7-4D61-40D6-B763-90920202957F}" presName="rootComposite" presStyleCnt="0"/>
      <dgm:spPr/>
    </dgm:pt>
    <dgm:pt modelId="{A5A385FF-3101-4723-8375-F57F89E04D1D}" type="pres">
      <dgm:prSet presAssocID="{77B4ABA7-4D61-40D6-B763-90920202957F}" presName="rootText" presStyleLbl="node1" presStyleIdx="0" presStyleCnt="2"/>
      <dgm:spPr/>
      <dgm:t>
        <a:bodyPr/>
        <a:lstStyle/>
        <a:p>
          <a:endParaRPr lang="en-US"/>
        </a:p>
      </dgm:t>
    </dgm:pt>
    <dgm:pt modelId="{16F2EFF7-2A48-4D5D-9453-D9E0E5DA8695}" type="pres">
      <dgm:prSet presAssocID="{77B4ABA7-4D61-40D6-B763-90920202957F}" presName="rootConnector" presStyleLbl="node1" presStyleIdx="0" presStyleCnt="2"/>
      <dgm:spPr/>
      <dgm:t>
        <a:bodyPr/>
        <a:lstStyle/>
        <a:p>
          <a:endParaRPr lang="en-US"/>
        </a:p>
      </dgm:t>
    </dgm:pt>
    <dgm:pt modelId="{09F60AA0-28E7-43FD-82A8-058E082FE3E7}" type="pres">
      <dgm:prSet presAssocID="{77B4ABA7-4D61-40D6-B763-90920202957F}" presName="childShape" presStyleCnt="0"/>
      <dgm:spPr/>
    </dgm:pt>
    <dgm:pt modelId="{EE5A5DA6-0645-4EAD-A77E-8D8711FC04DD}" type="pres">
      <dgm:prSet presAssocID="{4217B4BE-4AEC-4D94-A53E-CE34063E60B8}" presName="Name13" presStyleLbl="parChTrans1D2" presStyleIdx="0" presStyleCnt="4"/>
      <dgm:spPr/>
      <dgm:t>
        <a:bodyPr/>
        <a:lstStyle/>
        <a:p>
          <a:endParaRPr lang="en-US"/>
        </a:p>
      </dgm:t>
    </dgm:pt>
    <dgm:pt modelId="{300FE2C1-69F5-4BEF-976A-4BCA6AE84031}" type="pres">
      <dgm:prSet presAssocID="{97716769-E7BB-4DB4-A705-1F7CAB5A323D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B9BA4D-4DCC-4B58-83C7-6E91A38129CE}" type="pres">
      <dgm:prSet presAssocID="{CD9FCEFA-CB2A-45FD-A341-F01288CEF447}" presName="Name13" presStyleLbl="parChTrans1D2" presStyleIdx="1" presStyleCnt="4"/>
      <dgm:spPr/>
      <dgm:t>
        <a:bodyPr/>
        <a:lstStyle/>
        <a:p>
          <a:endParaRPr lang="en-US"/>
        </a:p>
      </dgm:t>
    </dgm:pt>
    <dgm:pt modelId="{B0798282-8581-49E1-A810-15719234B151}" type="pres">
      <dgm:prSet presAssocID="{06F6441D-3010-42D4-B652-54EA505E10AE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0A86D3-84B3-41AE-BB63-88C828BDC705}" type="pres">
      <dgm:prSet presAssocID="{2338AFF7-F1A6-4221-A001-EF2C07DD6A04}" presName="root" presStyleCnt="0"/>
      <dgm:spPr/>
    </dgm:pt>
    <dgm:pt modelId="{B3186BE8-8D64-4ABE-946F-867CB9A64F0F}" type="pres">
      <dgm:prSet presAssocID="{2338AFF7-F1A6-4221-A001-EF2C07DD6A04}" presName="rootComposite" presStyleCnt="0"/>
      <dgm:spPr/>
    </dgm:pt>
    <dgm:pt modelId="{DE7F4E14-CC76-46AE-A885-26FF735DBE15}" type="pres">
      <dgm:prSet presAssocID="{2338AFF7-F1A6-4221-A001-EF2C07DD6A04}" presName="rootText" presStyleLbl="node1" presStyleIdx="1" presStyleCnt="2"/>
      <dgm:spPr/>
      <dgm:t>
        <a:bodyPr/>
        <a:lstStyle/>
        <a:p>
          <a:endParaRPr lang="en-US"/>
        </a:p>
      </dgm:t>
    </dgm:pt>
    <dgm:pt modelId="{D0AA5123-DC4F-444A-BE91-2A88D3686864}" type="pres">
      <dgm:prSet presAssocID="{2338AFF7-F1A6-4221-A001-EF2C07DD6A04}" presName="rootConnector" presStyleLbl="node1" presStyleIdx="1" presStyleCnt="2"/>
      <dgm:spPr/>
      <dgm:t>
        <a:bodyPr/>
        <a:lstStyle/>
        <a:p>
          <a:endParaRPr lang="en-US"/>
        </a:p>
      </dgm:t>
    </dgm:pt>
    <dgm:pt modelId="{B40EE0B6-C833-4A9C-A6CE-EE78A5EF7F76}" type="pres">
      <dgm:prSet presAssocID="{2338AFF7-F1A6-4221-A001-EF2C07DD6A04}" presName="childShape" presStyleCnt="0"/>
      <dgm:spPr/>
    </dgm:pt>
    <dgm:pt modelId="{146A3ABB-685C-4867-8FD6-4CAAB55272F4}" type="pres">
      <dgm:prSet presAssocID="{29CBBC26-03A5-44E6-80E4-E63451DBBE59}" presName="Name13" presStyleLbl="parChTrans1D2" presStyleIdx="2" presStyleCnt="4"/>
      <dgm:spPr/>
      <dgm:t>
        <a:bodyPr/>
        <a:lstStyle/>
        <a:p>
          <a:endParaRPr lang="en-US"/>
        </a:p>
      </dgm:t>
    </dgm:pt>
    <dgm:pt modelId="{A4CD3D40-51F1-495E-B311-F58E47D76913}" type="pres">
      <dgm:prSet presAssocID="{EAB60D17-7B2B-4B38-9F59-6943516242D3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516459-09F7-40F8-9F56-483FEC9F32BB}" type="pres">
      <dgm:prSet presAssocID="{F6235001-EBE3-4145-A003-C32D52EEEB80}" presName="Name13" presStyleLbl="parChTrans1D2" presStyleIdx="3" presStyleCnt="4"/>
      <dgm:spPr/>
      <dgm:t>
        <a:bodyPr/>
        <a:lstStyle/>
        <a:p>
          <a:endParaRPr lang="en-US"/>
        </a:p>
      </dgm:t>
    </dgm:pt>
    <dgm:pt modelId="{012B94E9-CA5F-4395-917B-97705D71A297}" type="pres">
      <dgm:prSet presAssocID="{DB148331-4DC3-41BD-95E1-084666B3926D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BAB68D-978A-4738-A429-63A33F1566C7}" type="presOf" srcId="{A393FAD3-CAB7-40A2-B002-399447E1DCC5}" destId="{DB7F3C33-8A19-498D-80B3-B87407E2586E}" srcOrd="0" destOrd="0" presId="urn:microsoft.com/office/officeart/2005/8/layout/hierarchy3"/>
    <dgm:cxn modelId="{8ACEEA69-ADAB-4033-91D8-35FB09370792}" type="presOf" srcId="{29CBBC26-03A5-44E6-80E4-E63451DBBE59}" destId="{146A3ABB-685C-4867-8FD6-4CAAB55272F4}" srcOrd="0" destOrd="0" presId="urn:microsoft.com/office/officeart/2005/8/layout/hierarchy3"/>
    <dgm:cxn modelId="{21A5C557-69F1-4A79-912C-97A8822FE2EB}" type="presOf" srcId="{97716769-E7BB-4DB4-A705-1F7CAB5A323D}" destId="{300FE2C1-69F5-4BEF-976A-4BCA6AE84031}" srcOrd="0" destOrd="0" presId="urn:microsoft.com/office/officeart/2005/8/layout/hierarchy3"/>
    <dgm:cxn modelId="{5059EDF6-BFDE-48CA-B79F-2F00FB331C97}" type="presOf" srcId="{DB148331-4DC3-41BD-95E1-084666B3926D}" destId="{012B94E9-CA5F-4395-917B-97705D71A297}" srcOrd="0" destOrd="0" presId="urn:microsoft.com/office/officeart/2005/8/layout/hierarchy3"/>
    <dgm:cxn modelId="{0EBE1F98-4E22-4537-9E50-92A20BDF99A7}" type="presOf" srcId="{2338AFF7-F1A6-4221-A001-EF2C07DD6A04}" destId="{DE7F4E14-CC76-46AE-A885-26FF735DBE15}" srcOrd="0" destOrd="0" presId="urn:microsoft.com/office/officeart/2005/8/layout/hierarchy3"/>
    <dgm:cxn modelId="{ABEFBC40-42F1-4B58-9148-1BAB03BF4E0C}" srcId="{2338AFF7-F1A6-4221-A001-EF2C07DD6A04}" destId="{EAB60D17-7B2B-4B38-9F59-6943516242D3}" srcOrd="0" destOrd="0" parTransId="{29CBBC26-03A5-44E6-80E4-E63451DBBE59}" sibTransId="{259BD6DC-FDB1-4287-81D3-0794EBC0F2A4}"/>
    <dgm:cxn modelId="{11500637-6D62-43EA-A9C2-F74C05694C47}" type="presOf" srcId="{2338AFF7-F1A6-4221-A001-EF2C07DD6A04}" destId="{D0AA5123-DC4F-444A-BE91-2A88D3686864}" srcOrd="1" destOrd="0" presId="urn:microsoft.com/office/officeart/2005/8/layout/hierarchy3"/>
    <dgm:cxn modelId="{7E3BF169-F060-4A4D-B00E-9B9B7ADF3820}" type="presOf" srcId="{CD9FCEFA-CB2A-45FD-A341-F01288CEF447}" destId="{56B9BA4D-4DCC-4B58-83C7-6E91A38129CE}" srcOrd="0" destOrd="0" presId="urn:microsoft.com/office/officeart/2005/8/layout/hierarchy3"/>
    <dgm:cxn modelId="{696CC3D1-6C3A-423C-929E-FB43B1848163}" srcId="{A393FAD3-CAB7-40A2-B002-399447E1DCC5}" destId="{77B4ABA7-4D61-40D6-B763-90920202957F}" srcOrd="0" destOrd="0" parTransId="{F7FB508A-679A-42A7-9F3B-09B3E776CF29}" sibTransId="{FBEFB98F-9047-4996-827C-DE6DBD455127}"/>
    <dgm:cxn modelId="{26BB4B18-58F3-4F33-8640-07FEFBE2B3B9}" srcId="{77B4ABA7-4D61-40D6-B763-90920202957F}" destId="{06F6441D-3010-42D4-B652-54EA505E10AE}" srcOrd="1" destOrd="0" parTransId="{CD9FCEFA-CB2A-45FD-A341-F01288CEF447}" sibTransId="{936DF53B-E243-41E9-BF1C-FE8C97750331}"/>
    <dgm:cxn modelId="{12556215-113E-4736-B16C-05D955427A3B}" type="presOf" srcId="{4217B4BE-4AEC-4D94-A53E-CE34063E60B8}" destId="{EE5A5DA6-0645-4EAD-A77E-8D8711FC04DD}" srcOrd="0" destOrd="0" presId="urn:microsoft.com/office/officeart/2005/8/layout/hierarchy3"/>
    <dgm:cxn modelId="{55DF14C2-134C-4C86-A049-F3E6CE48B008}" type="presOf" srcId="{F6235001-EBE3-4145-A003-C32D52EEEB80}" destId="{20516459-09F7-40F8-9F56-483FEC9F32BB}" srcOrd="0" destOrd="0" presId="urn:microsoft.com/office/officeart/2005/8/layout/hierarchy3"/>
    <dgm:cxn modelId="{8E0E2337-1B2A-4E1C-B278-9B6735AC2840}" type="presOf" srcId="{06F6441D-3010-42D4-B652-54EA505E10AE}" destId="{B0798282-8581-49E1-A810-15719234B151}" srcOrd="0" destOrd="0" presId="urn:microsoft.com/office/officeart/2005/8/layout/hierarchy3"/>
    <dgm:cxn modelId="{E2FC1204-7618-4120-A8D2-F05EC4EB11E3}" type="presOf" srcId="{77B4ABA7-4D61-40D6-B763-90920202957F}" destId="{A5A385FF-3101-4723-8375-F57F89E04D1D}" srcOrd="0" destOrd="0" presId="urn:microsoft.com/office/officeart/2005/8/layout/hierarchy3"/>
    <dgm:cxn modelId="{6614B4DE-E1A4-46AA-9421-7CD3B8795E96}" type="presOf" srcId="{EAB60D17-7B2B-4B38-9F59-6943516242D3}" destId="{A4CD3D40-51F1-495E-B311-F58E47D76913}" srcOrd="0" destOrd="0" presId="urn:microsoft.com/office/officeart/2005/8/layout/hierarchy3"/>
    <dgm:cxn modelId="{72A8787D-3E52-4665-90CE-083A7A2699BE}" srcId="{2338AFF7-F1A6-4221-A001-EF2C07DD6A04}" destId="{DB148331-4DC3-41BD-95E1-084666B3926D}" srcOrd="1" destOrd="0" parTransId="{F6235001-EBE3-4145-A003-C32D52EEEB80}" sibTransId="{BC4BFD4A-3B98-4D29-AF62-036FDB046D0B}"/>
    <dgm:cxn modelId="{5F449AB9-F944-4679-BC74-DE0810FE5C0A}" srcId="{A393FAD3-CAB7-40A2-B002-399447E1DCC5}" destId="{2338AFF7-F1A6-4221-A001-EF2C07DD6A04}" srcOrd="1" destOrd="0" parTransId="{A57EB5ED-286F-4EB1-9EAB-C393D13B145D}" sibTransId="{CFA3A116-836C-4BBA-BF67-D2AF4829B19B}"/>
    <dgm:cxn modelId="{0B3AE12B-7478-4BB4-8905-5AAC5A681580}" type="presOf" srcId="{77B4ABA7-4D61-40D6-B763-90920202957F}" destId="{16F2EFF7-2A48-4D5D-9453-D9E0E5DA8695}" srcOrd="1" destOrd="0" presId="urn:microsoft.com/office/officeart/2005/8/layout/hierarchy3"/>
    <dgm:cxn modelId="{0644C09D-A3F3-49E0-9CA4-CDF92B1CA46B}" srcId="{77B4ABA7-4D61-40D6-B763-90920202957F}" destId="{97716769-E7BB-4DB4-A705-1F7CAB5A323D}" srcOrd="0" destOrd="0" parTransId="{4217B4BE-4AEC-4D94-A53E-CE34063E60B8}" sibTransId="{D09022EB-A442-4D75-B62E-E7E1C3A487B0}"/>
    <dgm:cxn modelId="{14C59BA8-DADF-4CC2-BECB-7F49C4EAFFC9}" type="presParOf" srcId="{DB7F3C33-8A19-498D-80B3-B87407E2586E}" destId="{B0E8C4EB-B4EE-428A-B9A8-0BA7F2E71CDC}" srcOrd="0" destOrd="0" presId="urn:microsoft.com/office/officeart/2005/8/layout/hierarchy3"/>
    <dgm:cxn modelId="{A88BEEEE-7275-4DE6-9341-B17EF1684E98}" type="presParOf" srcId="{B0E8C4EB-B4EE-428A-B9A8-0BA7F2E71CDC}" destId="{C63EBC88-2B35-4791-B34B-6ACC5ABE46F5}" srcOrd="0" destOrd="0" presId="urn:microsoft.com/office/officeart/2005/8/layout/hierarchy3"/>
    <dgm:cxn modelId="{D22EDAAB-B0D9-4664-943F-28FED85E9207}" type="presParOf" srcId="{C63EBC88-2B35-4791-B34B-6ACC5ABE46F5}" destId="{A5A385FF-3101-4723-8375-F57F89E04D1D}" srcOrd="0" destOrd="0" presId="urn:microsoft.com/office/officeart/2005/8/layout/hierarchy3"/>
    <dgm:cxn modelId="{0487E6C2-C7F8-4456-9A70-1807661C46C7}" type="presParOf" srcId="{C63EBC88-2B35-4791-B34B-6ACC5ABE46F5}" destId="{16F2EFF7-2A48-4D5D-9453-D9E0E5DA8695}" srcOrd="1" destOrd="0" presId="urn:microsoft.com/office/officeart/2005/8/layout/hierarchy3"/>
    <dgm:cxn modelId="{BEFF08E4-B38E-4FF1-8A0D-29F476F521C9}" type="presParOf" srcId="{B0E8C4EB-B4EE-428A-B9A8-0BA7F2E71CDC}" destId="{09F60AA0-28E7-43FD-82A8-058E082FE3E7}" srcOrd="1" destOrd="0" presId="urn:microsoft.com/office/officeart/2005/8/layout/hierarchy3"/>
    <dgm:cxn modelId="{081972E8-E08F-4B56-9AAD-EEAD35AA58DA}" type="presParOf" srcId="{09F60AA0-28E7-43FD-82A8-058E082FE3E7}" destId="{EE5A5DA6-0645-4EAD-A77E-8D8711FC04DD}" srcOrd="0" destOrd="0" presId="urn:microsoft.com/office/officeart/2005/8/layout/hierarchy3"/>
    <dgm:cxn modelId="{E3D861D1-0193-44DB-9EDA-5CC7D786325F}" type="presParOf" srcId="{09F60AA0-28E7-43FD-82A8-058E082FE3E7}" destId="{300FE2C1-69F5-4BEF-976A-4BCA6AE84031}" srcOrd="1" destOrd="0" presId="urn:microsoft.com/office/officeart/2005/8/layout/hierarchy3"/>
    <dgm:cxn modelId="{277D1043-3FBF-427D-A4ED-FA84676FAF52}" type="presParOf" srcId="{09F60AA0-28E7-43FD-82A8-058E082FE3E7}" destId="{56B9BA4D-4DCC-4B58-83C7-6E91A38129CE}" srcOrd="2" destOrd="0" presId="urn:microsoft.com/office/officeart/2005/8/layout/hierarchy3"/>
    <dgm:cxn modelId="{F51A3016-F9AC-4916-9D33-DEFB144D1BD8}" type="presParOf" srcId="{09F60AA0-28E7-43FD-82A8-058E082FE3E7}" destId="{B0798282-8581-49E1-A810-15719234B151}" srcOrd="3" destOrd="0" presId="urn:microsoft.com/office/officeart/2005/8/layout/hierarchy3"/>
    <dgm:cxn modelId="{CDABDF90-5005-42FA-8C9A-233EA902FCCB}" type="presParOf" srcId="{DB7F3C33-8A19-498D-80B3-B87407E2586E}" destId="{6A0A86D3-84B3-41AE-BB63-88C828BDC705}" srcOrd="1" destOrd="0" presId="urn:microsoft.com/office/officeart/2005/8/layout/hierarchy3"/>
    <dgm:cxn modelId="{F4BF3791-08CE-4052-AA42-3967D8C0FD20}" type="presParOf" srcId="{6A0A86D3-84B3-41AE-BB63-88C828BDC705}" destId="{B3186BE8-8D64-4ABE-946F-867CB9A64F0F}" srcOrd="0" destOrd="0" presId="urn:microsoft.com/office/officeart/2005/8/layout/hierarchy3"/>
    <dgm:cxn modelId="{BC384FBA-25DF-40B6-B99E-C0F61C57AF08}" type="presParOf" srcId="{B3186BE8-8D64-4ABE-946F-867CB9A64F0F}" destId="{DE7F4E14-CC76-46AE-A885-26FF735DBE15}" srcOrd="0" destOrd="0" presId="urn:microsoft.com/office/officeart/2005/8/layout/hierarchy3"/>
    <dgm:cxn modelId="{EEF1C441-20A6-4CF8-86D8-48329A663EA3}" type="presParOf" srcId="{B3186BE8-8D64-4ABE-946F-867CB9A64F0F}" destId="{D0AA5123-DC4F-444A-BE91-2A88D3686864}" srcOrd="1" destOrd="0" presId="urn:microsoft.com/office/officeart/2005/8/layout/hierarchy3"/>
    <dgm:cxn modelId="{97DAC2F1-BB55-4163-8390-3FCFAA852A8A}" type="presParOf" srcId="{6A0A86D3-84B3-41AE-BB63-88C828BDC705}" destId="{B40EE0B6-C833-4A9C-A6CE-EE78A5EF7F76}" srcOrd="1" destOrd="0" presId="urn:microsoft.com/office/officeart/2005/8/layout/hierarchy3"/>
    <dgm:cxn modelId="{F3AC8E70-FFBA-4D40-A390-8B7E621E4711}" type="presParOf" srcId="{B40EE0B6-C833-4A9C-A6CE-EE78A5EF7F76}" destId="{146A3ABB-685C-4867-8FD6-4CAAB55272F4}" srcOrd="0" destOrd="0" presId="urn:microsoft.com/office/officeart/2005/8/layout/hierarchy3"/>
    <dgm:cxn modelId="{02DCC8DA-4A8E-4F66-98F7-0D25183C45E8}" type="presParOf" srcId="{B40EE0B6-C833-4A9C-A6CE-EE78A5EF7F76}" destId="{A4CD3D40-51F1-495E-B311-F58E47D76913}" srcOrd="1" destOrd="0" presId="urn:microsoft.com/office/officeart/2005/8/layout/hierarchy3"/>
    <dgm:cxn modelId="{F4F9596E-CFF1-4769-A53A-DEDB732E6110}" type="presParOf" srcId="{B40EE0B6-C833-4A9C-A6CE-EE78A5EF7F76}" destId="{20516459-09F7-40F8-9F56-483FEC9F32BB}" srcOrd="2" destOrd="0" presId="urn:microsoft.com/office/officeart/2005/8/layout/hierarchy3"/>
    <dgm:cxn modelId="{1B8FC910-093E-45FB-92EC-79D8B6700662}" type="presParOf" srcId="{B40EE0B6-C833-4A9C-A6CE-EE78A5EF7F76}" destId="{012B94E9-CA5F-4395-917B-97705D71A29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49FB380-08D8-4E17-835C-72FA958CC252}" type="doc">
      <dgm:prSet loTypeId="urn:microsoft.com/office/officeart/2005/8/layout/cycle5" loCatId="cycle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F2AF3107-8572-4806-9407-292A569307C3}">
      <dgm:prSet phldrT="[Text]"/>
      <dgm:spPr/>
      <dgm:t>
        <a:bodyPr/>
        <a:lstStyle/>
        <a:p>
          <a:r>
            <a:rPr lang="en-US" b="1" dirty="0" smtClean="0"/>
            <a:t>Geo</a:t>
          </a:r>
          <a:endParaRPr lang="en-US" b="1" dirty="0"/>
        </a:p>
      </dgm:t>
    </dgm:pt>
    <dgm:pt modelId="{BCFD9AB3-CCE5-448D-9A90-582089402F95}" type="parTrans" cxnId="{B0349E91-DD08-40DD-AC43-B35F06A63CF0}">
      <dgm:prSet/>
      <dgm:spPr/>
      <dgm:t>
        <a:bodyPr/>
        <a:lstStyle/>
        <a:p>
          <a:endParaRPr lang="en-US" b="1"/>
        </a:p>
      </dgm:t>
    </dgm:pt>
    <dgm:pt modelId="{4124AFB1-E358-445F-8D31-322A7DB19365}" type="sibTrans" cxnId="{B0349E91-DD08-40DD-AC43-B35F06A63CF0}">
      <dgm:prSet/>
      <dgm:spPr/>
      <dgm:t>
        <a:bodyPr/>
        <a:lstStyle/>
        <a:p>
          <a:endParaRPr lang="en-US" b="1"/>
        </a:p>
      </dgm:t>
    </dgm:pt>
    <dgm:pt modelId="{4634C14A-EEE3-4D4A-A31F-C1527B2FF94B}">
      <dgm:prSet phldrT="[Text]"/>
      <dgm:spPr/>
      <dgm:t>
        <a:bodyPr/>
        <a:lstStyle/>
        <a:p>
          <a:r>
            <a:rPr lang="en-US" b="1" dirty="0" smtClean="0"/>
            <a:t>Orbit: once a day </a:t>
          </a:r>
          <a:endParaRPr lang="en-US" b="1" dirty="0"/>
        </a:p>
      </dgm:t>
    </dgm:pt>
    <dgm:pt modelId="{8CC93732-8E36-4618-AE64-60147AD37BF8}" type="parTrans" cxnId="{B3FBA693-69B1-4D6F-8120-FEA6EE9CBBA6}">
      <dgm:prSet/>
      <dgm:spPr/>
      <dgm:t>
        <a:bodyPr/>
        <a:lstStyle/>
        <a:p>
          <a:endParaRPr lang="en-US" b="1"/>
        </a:p>
      </dgm:t>
    </dgm:pt>
    <dgm:pt modelId="{0D7A565C-B185-4239-BC6B-FD603F3E061A}" type="sibTrans" cxnId="{B3FBA693-69B1-4D6F-8120-FEA6EE9CBBA6}">
      <dgm:prSet/>
      <dgm:spPr/>
      <dgm:t>
        <a:bodyPr/>
        <a:lstStyle/>
        <a:p>
          <a:endParaRPr lang="en-US" b="1"/>
        </a:p>
      </dgm:t>
    </dgm:pt>
    <dgm:pt modelId="{AED92E8F-36AB-40F4-A432-E99818B8240C}">
      <dgm:prSet phldrT="[Text]"/>
      <dgm:spPr/>
      <dgm:t>
        <a:bodyPr/>
        <a:lstStyle/>
        <a:p>
          <a:r>
            <a:rPr lang="en-US" b="1" dirty="0" smtClean="0"/>
            <a:t>Equatorial position</a:t>
          </a:r>
          <a:endParaRPr lang="en-US" b="1" dirty="0"/>
        </a:p>
      </dgm:t>
    </dgm:pt>
    <dgm:pt modelId="{E75BC36B-0E0A-44F0-B3BA-4EC950A12248}" type="parTrans" cxnId="{7ADE6E30-9974-460C-ACE0-0BAE8551BF58}">
      <dgm:prSet/>
      <dgm:spPr/>
      <dgm:t>
        <a:bodyPr/>
        <a:lstStyle/>
        <a:p>
          <a:endParaRPr lang="en-US" b="1"/>
        </a:p>
      </dgm:t>
    </dgm:pt>
    <dgm:pt modelId="{86653451-EE63-465A-8A45-C7F1603C3C6A}" type="sibTrans" cxnId="{7ADE6E30-9974-460C-ACE0-0BAE8551BF58}">
      <dgm:prSet/>
      <dgm:spPr/>
      <dgm:t>
        <a:bodyPr/>
        <a:lstStyle/>
        <a:p>
          <a:endParaRPr lang="en-US" b="1"/>
        </a:p>
      </dgm:t>
    </dgm:pt>
    <dgm:pt modelId="{5AAB7420-CD35-4DBC-8669-D5A748CFE200}">
      <dgm:prSet phldrT="[Text]"/>
      <dgm:spPr/>
      <dgm:t>
        <a:bodyPr/>
        <a:lstStyle/>
        <a:p>
          <a:r>
            <a:rPr lang="en-US" b="1" dirty="0" smtClean="0"/>
            <a:t>Penalty</a:t>
          </a:r>
          <a:endParaRPr lang="en-US" b="1" dirty="0"/>
        </a:p>
      </dgm:t>
    </dgm:pt>
    <dgm:pt modelId="{CADA5804-169E-45D2-91F1-25ADD72B59F4}" type="parTrans" cxnId="{65919285-0AB6-4813-A600-FA935778AEF1}">
      <dgm:prSet/>
      <dgm:spPr/>
      <dgm:t>
        <a:bodyPr/>
        <a:lstStyle/>
        <a:p>
          <a:endParaRPr lang="en-US" b="1"/>
        </a:p>
      </dgm:t>
    </dgm:pt>
    <dgm:pt modelId="{0F784F30-52FF-4C79-8EA6-EABCE7FDEA77}" type="sibTrans" cxnId="{65919285-0AB6-4813-A600-FA935778AEF1}">
      <dgm:prSet/>
      <dgm:spPr/>
      <dgm:t>
        <a:bodyPr/>
        <a:lstStyle/>
        <a:p>
          <a:endParaRPr lang="en-US" b="1"/>
        </a:p>
      </dgm:t>
    </dgm:pt>
    <dgm:pt modelId="{895B198A-A3E6-4B9A-8DAB-D19A4ED8FB0C}">
      <dgm:prSet phldrT="[Text]"/>
      <dgm:spPr/>
      <dgm:t>
        <a:bodyPr/>
        <a:lstStyle/>
        <a:p>
          <a:r>
            <a:rPr lang="en-US" b="1" dirty="0" smtClean="0"/>
            <a:t>Large and complicated</a:t>
          </a:r>
          <a:endParaRPr lang="en-US" b="1" dirty="0"/>
        </a:p>
      </dgm:t>
    </dgm:pt>
    <dgm:pt modelId="{9B2FCFEC-2FF1-4851-A082-9133AC7B4DAE}" type="parTrans" cxnId="{7450C6D9-1E82-4763-85D7-99B0E5D1C292}">
      <dgm:prSet/>
      <dgm:spPr/>
      <dgm:t>
        <a:bodyPr/>
        <a:lstStyle/>
        <a:p>
          <a:endParaRPr lang="en-US" b="1"/>
        </a:p>
      </dgm:t>
    </dgm:pt>
    <dgm:pt modelId="{1E9FFAF1-8785-4CBB-A61A-DBCF35486548}" type="sibTrans" cxnId="{7450C6D9-1E82-4763-85D7-99B0E5D1C292}">
      <dgm:prSet/>
      <dgm:spPr/>
      <dgm:t>
        <a:bodyPr/>
        <a:lstStyle/>
        <a:p>
          <a:endParaRPr lang="en-US" b="1"/>
        </a:p>
      </dgm:t>
    </dgm:pt>
    <dgm:pt modelId="{A9EEF264-0A15-426B-9958-8127B4B342AE}">
      <dgm:prSet phldrT="[Text]"/>
      <dgm:spPr/>
      <dgm:t>
        <a:bodyPr/>
        <a:lstStyle/>
        <a:p>
          <a:r>
            <a:rPr lang="en-US" b="1" dirty="0" smtClean="0"/>
            <a:t>Heavy and expensive to launch</a:t>
          </a:r>
          <a:endParaRPr lang="en-US" b="1" dirty="0"/>
        </a:p>
      </dgm:t>
    </dgm:pt>
    <dgm:pt modelId="{D09014CD-B3BE-4009-8ED9-684E502A5FFD}" type="parTrans" cxnId="{B413FA76-0069-4E36-A50E-565C83198556}">
      <dgm:prSet/>
      <dgm:spPr/>
      <dgm:t>
        <a:bodyPr/>
        <a:lstStyle/>
        <a:p>
          <a:endParaRPr lang="en-US" b="1"/>
        </a:p>
      </dgm:t>
    </dgm:pt>
    <dgm:pt modelId="{E2A48E38-9087-445D-AC66-624C7FA768F7}" type="sibTrans" cxnId="{B413FA76-0069-4E36-A50E-565C83198556}">
      <dgm:prSet/>
      <dgm:spPr/>
      <dgm:t>
        <a:bodyPr/>
        <a:lstStyle/>
        <a:p>
          <a:endParaRPr lang="en-US" b="1"/>
        </a:p>
      </dgm:t>
    </dgm:pt>
    <dgm:pt modelId="{1595BCE4-6B1D-4A73-8126-6BFD88654B96}">
      <dgm:prSet phldrT="[Text]"/>
      <dgm:spPr/>
      <dgm:t>
        <a:bodyPr/>
        <a:lstStyle/>
        <a:p>
          <a:r>
            <a:rPr lang="en-US" b="1" dirty="0" smtClean="0"/>
            <a:t>High spatial and temporal resolution</a:t>
          </a:r>
          <a:endParaRPr lang="en-US" b="1" dirty="0"/>
        </a:p>
      </dgm:t>
    </dgm:pt>
    <dgm:pt modelId="{DC95D782-EC94-4783-B1BD-98FB6A2DEAA7}" type="parTrans" cxnId="{35452BA7-55AA-4B54-949E-7FA1084E001F}">
      <dgm:prSet/>
      <dgm:spPr/>
      <dgm:t>
        <a:bodyPr/>
        <a:lstStyle/>
        <a:p>
          <a:endParaRPr lang="en-US" b="1"/>
        </a:p>
      </dgm:t>
    </dgm:pt>
    <dgm:pt modelId="{A857EEAA-5720-4B33-B1E9-240BDC656A49}" type="sibTrans" cxnId="{35452BA7-55AA-4B54-949E-7FA1084E001F}">
      <dgm:prSet/>
      <dgm:spPr/>
      <dgm:t>
        <a:bodyPr/>
        <a:lstStyle/>
        <a:p>
          <a:endParaRPr lang="en-US" b="1"/>
        </a:p>
      </dgm:t>
    </dgm:pt>
    <dgm:pt modelId="{9F315D6D-85D9-438A-BF8F-F902958427CC}" type="pres">
      <dgm:prSet presAssocID="{949FB380-08D8-4E17-835C-72FA958CC25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2B4C18-0A8C-4D7E-BA34-58AA60457655}" type="pres">
      <dgm:prSet presAssocID="{F2AF3107-8572-4806-9407-292A569307C3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2A9E23-1A2F-43C4-B465-F7E6885EF06F}" type="pres">
      <dgm:prSet presAssocID="{F2AF3107-8572-4806-9407-292A569307C3}" presName="spNode" presStyleCnt="0"/>
      <dgm:spPr/>
    </dgm:pt>
    <dgm:pt modelId="{0804FECB-1919-4DB2-AF01-2DAAB8B09DDA}" type="pres">
      <dgm:prSet presAssocID="{4124AFB1-E358-445F-8D31-322A7DB19365}" presName="sibTrans" presStyleLbl="sibTrans1D1" presStyleIdx="0" presStyleCnt="7"/>
      <dgm:spPr/>
      <dgm:t>
        <a:bodyPr/>
        <a:lstStyle/>
        <a:p>
          <a:endParaRPr lang="en-US"/>
        </a:p>
      </dgm:t>
    </dgm:pt>
    <dgm:pt modelId="{E7A13538-30A0-4D33-B515-20791B12D599}" type="pres">
      <dgm:prSet presAssocID="{4634C14A-EEE3-4D4A-A31F-C1527B2FF94B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734DE-299A-496A-8305-0BE7C7912B0E}" type="pres">
      <dgm:prSet presAssocID="{4634C14A-EEE3-4D4A-A31F-C1527B2FF94B}" presName="spNode" presStyleCnt="0"/>
      <dgm:spPr/>
    </dgm:pt>
    <dgm:pt modelId="{9102A749-7321-484F-93CB-E469EBBB32B9}" type="pres">
      <dgm:prSet presAssocID="{0D7A565C-B185-4239-BC6B-FD603F3E061A}" presName="sibTrans" presStyleLbl="sibTrans1D1" presStyleIdx="1" presStyleCnt="7"/>
      <dgm:spPr/>
      <dgm:t>
        <a:bodyPr/>
        <a:lstStyle/>
        <a:p>
          <a:endParaRPr lang="en-US"/>
        </a:p>
      </dgm:t>
    </dgm:pt>
    <dgm:pt modelId="{588EED4F-7CD7-4E9D-BEF0-93DF7088F93D}" type="pres">
      <dgm:prSet presAssocID="{AED92E8F-36AB-40F4-A432-E99818B8240C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2FB74C-5FEC-461E-9080-F40DE3BC4A2A}" type="pres">
      <dgm:prSet presAssocID="{AED92E8F-36AB-40F4-A432-E99818B8240C}" presName="spNode" presStyleCnt="0"/>
      <dgm:spPr/>
    </dgm:pt>
    <dgm:pt modelId="{573F03BA-584A-45FF-BC80-20C9E7C1C26E}" type="pres">
      <dgm:prSet presAssocID="{86653451-EE63-465A-8A45-C7F1603C3C6A}" presName="sibTrans" presStyleLbl="sibTrans1D1" presStyleIdx="2" presStyleCnt="7"/>
      <dgm:spPr/>
      <dgm:t>
        <a:bodyPr/>
        <a:lstStyle/>
        <a:p>
          <a:endParaRPr lang="en-US"/>
        </a:p>
      </dgm:t>
    </dgm:pt>
    <dgm:pt modelId="{EEE55D82-2E20-4731-9A90-2CCF88B90CB9}" type="pres">
      <dgm:prSet presAssocID="{1595BCE4-6B1D-4A73-8126-6BFD88654B9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A1D664-71B2-453C-9A41-C94DA9539698}" type="pres">
      <dgm:prSet presAssocID="{1595BCE4-6B1D-4A73-8126-6BFD88654B96}" presName="spNode" presStyleCnt="0"/>
      <dgm:spPr/>
    </dgm:pt>
    <dgm:pt modelId="{5898FA62-2AE9-4F78-B939-C3A5B956A7F5}" type="pres">
      <dgm:prSet presAssocID="{A857EEAA-5720-4B33-B1E9-240BDC656A49}" presName="sibTrans" presStyleLbl="sibTrans1D1" presStyleIdx="3" presStyleCnt="7"/>
      <dgm:spPr/>
      <dgm:t>
        <a:bodyPr/>
        <a:lstStyle/>
        <a:p>
          <a:endParaRPr lang="en-US"/>
        </a:p>
      </dgm:t>
    </dgm:pt>
    <dgm:pt modelId="{CBA93E3F-742A-4D77-98D2-AB02F59D5821}" type="pres">
      <dgm:prSet presAssocID="{5AAB7420-CD35-4DBC-8669-D5A748CFE200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054EE2-0189-47A4-9222-7F98B3907C7D}" type="pres">
      <dgm:prSet presAssocID="{5AAB7420-CD35-4DBC-8669-D5A748CFE200}" presName="spNode" presStyleCnt="0"/>
      <dgm:spPr/>
    </dgm:pt>
    <dgm:pt modelId="{7ADCE378-563F-4544-9FB5-CB3211502AA4}" type="pres">
      <dgm:prSet presAssocID="{0F784F30-52FF-4C79-8EA6-EABCE7FDEA77}" presName="sibTrans" presStyleLbl="sibTrans1D1" presStyleIdx="4" presStyleCnt="7"/>
      <dgm:spPr/>
      <dgm:t>
        <a:bodyPr/>
        <a:lstStyle/>
        <a:p>
          <a:endParaRPr lang="en-US"/>
        </a:p>
      </dgm:t>
    </dgm:pt>
    <dgm:pt modelId="{8943298F-9091-4AA8-8D0F-6F94F342A28E}" type="pres">
      <dgm:prSet presAssocID="{895B198A-A3E6-4B9A-8DAB-D19A4ED8FB0C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B067F5-E492-4733-A78D-9402302378CF}" type="pres">
      <dgm:prSet presAssocID="{895B198A-A3E6-4B9A-8DAB-D19A4ED8FB0C}" presName="spNode" presStyleCnt="0"/>
      <dgm:spPr/>
    </dgm:pt>
    <dgm:pt modelId="{D0B8359E-59DB-4DD2-80D7-FF849D3B44F9}" type="pres">
      <dgm:prSet presAssocID="{1E9FFAF1-8785-4CBB-A61A-DBCF35486548}" presName="sibTrans" presStyleLbl="sibTrans1D1" presStyleIdx="5" presStyleCnt="7"/>
      <dgm:spPr/>
      <dgm:t>
        <a:bodyPr/>
        <a:lstStyle/>
        <a:p>
          <a:endParaRPr lang="en-US"/>
        </a:p>
      </dgm:t>
    </dgm:pt>
    <dgm:pt modelId="{795A76A0-56FC-4D65-A1FD-0514C47B1C90}" type="pres">
      <dgm:prSet presAssocID="{A9EEF264-0A15-426B-9958-8127B4B342A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1251C6-7C09-48BB-B54E-3487647771BF}" type="pres">
      <dgm:prSet presAssocID="{A9EEF264-0A15-426B-9958-8127B4B342AE}" presName="spNode" presStyleCnt="0"/>
      <dgm:spPr/>
    </dgm:pt>
    <dgm:pt modelId="{E5D19A6B-6931-4DE1-9945-BE1BD5E1FE61}" type="pres">
      <dgm:prSet presAssocID="{E2A48E38-9087-445D-AC66-624C7FA768F7}" presName="sibTrans" presStyleLbl="sibTrans1D1" presStyleIdx="6" presStyleCnt="7"/>
      <dgm:spPr/>
      <dgm:t>
        <a:bodyPr/>
        <a:lstStyle/>
        <a:p>
          <a:endParaRPr lang="en-US"/>
        </a:p>
      </dgm:t>
    </dgm:pt>
  </dgm:ptLst>
  <dgm:cxnLst>
    <dgm:cxn modelId="{B3FBA693-69B1-4D6F-8120-FEA6EE9CBBA6}" srcId="{949FB380-08D8-4E17-835C-72FA958CC252}" destId="{4634C14A-EEE3-4D4A-A31F-C1527B2FF94B}" srcOrd="1" destOrd="0" parTransId="{8CC93732-8E36-4618-AE64-60147AD37BF8}" sibTransId="{0D7A565C-B185-4239-BC6B-FD603F3E061A}"/>
    <dgm:cxn modelId="{F99E3084-D823-48EE-A729-A44BF887D35C}" type="presOf" srcId="{5AAB7420-CD35-4DBC-8669-D5A748CFE200}" destId="{CBA93E3F-742A-4D77-98D2-AB02F59D5821}" srcOrd="0" destOrd="0" presId="urn:microsoft.com/office/officeart/2005/8/layout/cycle5"/>
    <dgm:cxn modelId="{2B2F0274-4DE3-4068-9C6F-BC268AA0FCB3}" type="presOf" srcId="{4124AFB1-E358-445F-8D31-322A7DB19365}" destId="{0804FECB-1919-4DB2-AF01-2DAAB8B09DDA}" srcOrd="0" destOrd="0" presId="urn:microsoft.com/office/officeart/2005/8/layout/cycle5"/>
    <dgm:cxn modelId="{3DC9DCC9-0E63-4946-9FAA-308AA55BA894}" type="presOf" srcId="{0D7A565C-B185-4239-BC6B-FD603F3E061A}" destId="{9102A749-7321-484F-93CB-E469EBBB32B9}" srcOrd="0" destOrd="0" presId="urn:microsoft.com/office/officeart/2005/8/layout/cycle5"/>
    <dgm:cxn modelId="{CF224FC8-4806-4A06-912A-4F01CCF83A62}" type="presOf" srcId="{895B198A-A3E6-4B9A-8DAB-D19A4ED8FB0C}" destId="{8943298F-9091-4AA8-8D0F-6F94F342A28E}" srcOrd="0" destOrd="0" presId="urn:microsoft.com/office/officeart/2005/8/layout/cycle5"/>
    <dgm:cxn modelId="{B0349E91-DD08-40DD-AC43-B35F06A63CF0}" srcId="{949FB380-08D8-4E17-835C-72FA958CC252}" destId="{F2AF3107-8572-4806-9407-292A569307C3}" srcOrd="0" destOrd="0" parTransId="{BCFD9AB3-CCE5-448D-9A90-582089402F95}" sibTransId="{4124AFB1-E358-445F-8D31-322A7DB19365}"/>
    <dgm:cxn modelId="{D6A02F8B-0861-4C8F-B240-EBDE1A6716C4}" type="presOf" srcId="{0F784F30-52FF-4C79-8EA6-EABCE7FDEA77}" destId="{7ADCE378-563F-4544-9FB5-CB3211502AA4}" srcOrd="0" destOrd="0" presId="urn:microsoft.com/office/officeart/2005/8/layout/cycle5"/>
    <dgm:cxn modelId="{295CC050-BF0E-4392-9299-9692B406E553}" type="presOf" srcId="{AED92E8F-36AB-40F4-A432-E99818B8240C}" destId="{588EED4F-7CD7-4E9D-BEF0-93DF7088F93D}" srcOrd="0" destOrd="0" presId="urn:microsoft.com/office/officeart/2005/8/layout/cycle5"/>
    <dgm:cxn modelId="{35452BA7-55AA-4B54-949E-7FA1084E001F}" srcId="{949FB380-08D8-4E17-835C-72FA958CC252}" destId="{1595BCE4-6B1D-4A73-8126-6BFD88654B96}" srcOrd="3" destOrd="0" parTransId="{DC95D782-EC94-4783-B1BD-98FB6A2DEAA7}" sibTransId="{A857EEAA-5720-4B33-B1E9-240BDC656A49}"/>
    <dgm:cxn modelId="{7450C6D9-1E82-4763-85D7-99B0E5D1C292}" srcId="{949FB380-08D8-4E17-835C-72FA958CC252}" destId="{895B198A-A3E6-4B9A-8DAB-D19A4ED8FB0C}" srcOrd="5" destOrd="0" parTransId="{9B2FCFEC-2FF1-4851-A082-9133AC7B4DAE}" sibTransId="{1E9FFAF1-8785-4CBB-A61A-DBCF35486548}"/>
    <dgm:cxn modelId="{7F44544B-90E5-40DF-8283-104450C0A443}" type="presOf" srcId="{F2AF3107-8572-4806-9407-292A569307C3}" destId="{752B4C18-0A8C-4D7E-BA34-58AA60457655}" srcOrd="0" destOrd="0" presId="urn:microsoft.com/office/officeart/2005/8/layout/cycle5"/>
    <dgm:cxn modelId="{65919285-0AB6-4813-A600-FA935778AEF1}" srcId="{949FB380-08D8-4E17-835C-72FA958CC252}" destId="{5AAB7420-CD35-4DBC-8669-D5A748CFE200}" srcOrd="4" destOrd="0" parTransId="{CADA5804-169E-45D2-91F1-25ADD72B59F4}" sibTransId="{0F784F30-52FF-4C79-8EA6-EABCE7FDEA77}"/>
    <dgm:cxn modelId="{2D73FB7E-D157-413A-8C02-CF0AB95DDFC2}" type="presOf" srcId="{A9EEF264-0A15-426B-9958-8127B4B342AE}" destId="{795A76A0-56FC-4D65-A1FD-0514C47B1C90}" srcOrd="0" destOrd="0" presId="urn:microsoft.com/office/officeart/2005/8/layout/cycle5"/>
    <dgm:cxn modelId="{859E5130-14ED-414E-8569-C01B7018E6EC}" type="presOf" srcId="{4634C14A-EEE3-4D4A-A31F-C1527B2FF94B}" destId="{E7A13538-30A0-4D33-B515-20791B12D599}" srcOrd="0" destOrd="0" presId="urn:microsoft.com/office/officeart/2005/8/layout/cycle5"/>
    <dgm:cxn modelId="{B413FA76-0069-4E36-A50E-565C83198556}" srcId="{949FB380-08D8-4E17-835C-72FA958CC252}" destId="{A9EEF264-0A15-426B-9958-8127B4B342AE}" srcOrd="6" destOrd="0" parTransId="{D09014CD-B3BE-4009-8ED9-684E502A5FFD}" sibTransId="{E2A48E38-9087-445D-AC66-624C7FA768F7}"/>
    <dgm:cxn modelId="{DDCC5D1C-A4DA-4D81-B543-DC53A12CC608}" type="presOf" srcId="{1E9FFAF1-8785-4CBB-A61A-DBCF35486548}" destId="{D0B8359E-59DB-4DD2-80D7-FF849D3B44F9}" srcOrd="0" destOrd="0" presId="urn:microsoft.com/office/officeart/2005/8/layout/cycle5"/>
    <dgm:cxn modelId="{FCC0604F-B8CF-4C27-B088-DA69E69DCD47}" type="presOf" srcId="{E2A48E38-9087-445D-AC66-624C7FA768F7}" destId="{E5D19A6B-6931-4DE1-9945-BE1BD5E1FE61}" srcOrd="0" destOrd="0" presId="urn:microsoft.com/office/officeart/2005/8/layout/cycle5"/>
    <dgm:cxn modelId="{3E126079-2508-4E65-81A6-58A4F4EB0C98}" type="presOf" srcId="{1595BCE4-6B1D-4A73-8126-6BFD88654B96}" destId="{EEE55D82-2E20-4731-9A90-2CCF88B90CB9}" srcOrd="0" destOrd="0" presId="urn:microsoft.com/office/officeart/2005/8/layout/cycle5"/>
    <dgm:cxn modelId="{E7B31856-BC6B-433A-B92F-8C7E963DC8C4}" type="presOf" srcId="{949FB380-08D8-4E17-835C-72FA958CC252}" destId="{9F315D6D-85D9-438A-BF8F-F902958427CC}" srcOrd="0" destOrd="0" presId="urn:microsoft.com/office/officeart/2005/8/layout/cycle5"/>
    <dgm:cxn modelId="{7ADE6E30-9974-460C-ACE0-0BAE8551BF58}" srcId="{949FB380-08D8-4E17-835C-72FA958CC252}" destId="{AED92E8F-36AB-40F4-A432-E99818B8240C}" srcOrd="2" destOrd="0" parTransId="{E75BC36B-0E0A-44F0-B3BA-4EC950A12248}" sibTransId="{86653451-EE63-465A-8A45-C7F1603C3C6A}"/>
    <dgm:cxn modelId="{2B936BF6-C599-48B8-9980-ED22E4D64C07}" type="presOf" srcId="{86653451-EE63-465A-8A45-C7F1603C3C6A}" destId="{573F03BA-584A-45FF-BC80-20C9E7C1C26E}" srcOrd="0" destOrd="0" presId="urn:microsoft.com/office/officeart/2005/8/layout/cycle5"/>
    <dgm:cxn modelId="{FC6C1BCF-3E78-453C-B7C3-6D60FFA722F3}" type="presOf" srcId="{A857EEAA-5720-4B33-B1E9-240BDC656A49}" destId="{5898FA62-2AE9-4F78-B939-C3A5B956A7F5}" srcOrd="0" destOrd="0" presId="urn:microsoft.com/office/officeart/2005/8/layout/cycle5"/>
    <dgm:cxn modelId="{FFB3D503-B800-4547-8C3B-71504F971B0D}" type="presParOf" srcId="{9F315D6D-85D9-438A-BF8F-F902958427CC}" destId="{752B4C18-0A8C-4D7E-BA34-58AA60457655}" srcOrd="0" destOrd="0" presId="urn:microsoft.com/office/officeart/2005/8/layout/cycle5"/>
    <dgm:cxn modelId="{5EF8784D-5513-4A4E-A071-45FBB363C708}" type="presParOf" srcId="{9F315D6D-85D9-438A-BF8F-F902958427CC}" destId="{1F2A9E23-1A2F-43C4-B465-F7E6885EF06F}" srcOrd="1" destOrd="0" presId="urn:microsoft.com/office/officeart/2005/8/layout/cycle5"/>
    <dgm:cxn modelId="{1E06C800-FD48-48BF-8E64-B5167D404128}" type="presParOf" srcId="{9F315D6D-85D9-438A-BF8F-F902958427CC}" destId="{0804FECB-1919-4DB2-AF01-2DAAB8B09DDA}" srcOrd="2" destOrd="0" presId="urn:microsoft.com/office/officeart/2005/8/layout/cycle5"/>
    <dgm:cxn modelId="{8CA5887E-4364-4FEF-A191-1701F4D29C54}" type="presParOf" srcId="{9F315D6D-85D9-438A-BF8F-F902958427CC}" destId="{E7A13538-30A0-4D33-B515-20791B12D599}" srcOrd="3" destOrd="0" presId="urn:microsoft.com/office/officeart/2005/8/layout/cycle5"/>
    <dgm:cxn modelId="{ACBADF19-27BD-4F52-9242-02823C95C59D}" type="presParOf" srcId="{9F315D6D-85D9-438A-BF8F-F902958427CC}" destId="{335734DE-299A-496A-8305-0BE7C7912B0E}" srcOrd="4" destOrd="0" presId="urn:microsoft.com/office/officeart/2005/8/layout/cycle5"/>
    <dgm:cxn modelId="{26C03427-F095-431F-9786-3F87DF61AB44}" type="presParOf" srcId="{9F315D6D-85D9-438A-BF8F-F902958427CC}" destId="{9102A749-7321-484F-93CB-E469EBBB32B9}" srcOrd="5" destOrd="0" presId="urn:microsoft.com/office/officeart/2005/8/layout/cycle5"/>
    <dgm:cxn modelId="{ABD9BAC3-4A69-4645-84BD-C7C3D5AC1F6C}" type="presParOf" srcId="{9F315D6D-85D9-438A-BF8F-F902958427CC}" destId="{588EED4F-7CD7-4E9D-BEF0-93DF7088F93D}" srcOrd="6" destOrd="0" presId="urn:microsoft.com/office/officeart/2005/8/layout/cycle5"/>
    <dgm:cxn modelId="{2F9FA566-9F4C-400D-ACF2-7A2B89007F5E}" type="presParOf" srcId="{9F315D6D-85D9-438A-BF8F-F902958427CC}" destId="{9B2FB74C-5FEC-461E-9080-F40DE3BC4A2A}" srcOrd="7" destOrd="0" presId="urn:microsoft.com/office/officeart/2005/8/layout/cycle5"/>
    <dgm:cxn modelId="{CADEA71B-BB4F-4264-BEB8-D16572C1276D}" type="presParOf" srcId="{9F315D6D-85D9-438A-BF8F-F902958427CC}" destId="{573F03BA-584A-45FF-BC80-20C9E7C1C26E}" srcOrd="8" destOrd="0" presId="urn:microsoft.com/office/officeart/2005/8/layout/cycle5"/>
    <dgm:cxn modelId="{2CCD7FA6-D08A-42C7-8A9D-0CBD9E534689}" type="presParOf" srcId="{9F315D6D-85D9-438A-BF8F-F902958427CC}" destId="{EEE55D82-2E20-4731-9A90-2CCF88B90CB9}" srcOrd="9" destOrd="0" presId="urn:microsoft.com/office/officeart/2005/8/layout/cycle5"/>
    <dgm:cxn modelId="{8ACD538D-B041-4F9B-8847-67C9147D1F8B}" type="presParOf" srcId="{9F315D6D-85D9-438A-BF8F-F902958427CC}" destId="{51A1D664-71B2-453C-9A41-C94DA9539698}" srcOrd="10" destOrd="0" presId="urn:microsoft.com/office/officeart/2005/8/layout/cycle5"/>
    <dgm:cxn modelId="{043E2977-CE6C-4707-B909-CE42F2990D03}" type="presParOf" srcId="{9F315D6D-85D9-438A-BF8F-F902958427CC}" destId="{5898FA62-2AE9-4F78-B939-C3A5B956A7F5}" srcOrd="11" destOrd="0" presId="urn:microsoft.com/office/officeart/2005/8/layout/cycle5"/>
    <dgm:cxn modelId="{E4E7C267-862B-4FF1-B1E2-46D150F615AB}" type="presParOf" srcId="{9F315D6D-85D9-438A-BF8F-F902958427CC}" destId="{CBA93E3F-742A-4D77-98D2-AB02F59D5821}" srcOrd="12" destOrd="0" presId="urn:microsoft.com/office/officeart/2005/8/layout/cycle5"/>
    <dgm:cxn modelId="{6D4FC263-6B8A-439B-8718-2AD468B59C49}" type="presParOf" srcId="{9F315D6D-85D9-438A-BF8F-F902958427CC}" destId="{A5054EE2-0189-47A4-9222-7F98B3907C7D}" srcOrd="13" destOrd="0" presId="urn:microsoft.com/office/officeart/2005/8/layout/cycle5"/>
    <dgm:cxn modelId="{C18A05A9-EA04-4B2C-A265-075E19F21E31}" type="presParOf" srcId="{9F315D6D-85D9-438A-BF8F-F902958427CC}" destId="{7ADCE378-563F-4544-9FB5-CB3211502AA4}" srcOrd="14" destOrd="0" presId="urn:microsoft.com/office/officeart/2005/8/layout/cycle5"/>
    <dgm:cxn modelId="{C0926956-29B2-411E-9E29-F6E8002D240A}" type="presParOf" srcId="{9F315D6D-85D9-438A-BF8F-F902958427CC}" destId="{8943298F-9091-4AA8-8D0F-6F94F342A28E}" srcOrd="15" destOrd="0" presId="urn:microsoft.com/office/officeart/2005/8/layout/cycle5"/>
    <dgm:cxn modelId="{ED833185-9DD5-45F4-ADDF-AA02B4DC13F9}" type="presParOf" srcId="{9F315D6D-85D9-438A-BF8F-F902958427CC}" destId="{B3B067F5-E492-4733-A78D-9402302378CF}" srcOrd="16" destOrd="0" presId="urn:microsoft.com/office/officeart/2005/8/layout/cycle5"/>
    <dgm:cxn modelId="{3596AF5F-D822-4314-A563-CBE1C99D10E2}" type="presParOf" srcId="{9F315D6D-85D9-438A-BF8F-F902958427CC}" destId="{D0B8359E-59DB-4DD2-80D7-FF849D3B44F9}" srcOrd="17" destOrd="0" presId="urn:microsoft.com/office/officeart/2005/8/layout/cycle5"/>
    <dgm:cxn modelId="{A36C6067-C664-405C-9882-B31529C01416}" type="presParOf" srcId="{9F315D6D-85D9-438A-BF8F-F902958427CC}" destId="{795A76A0-56FC-4D65-A1FD-0514C47B1C90}" srcOrd="18" destOrd="0" presId="urn:microsoft.com/office/officeart/2005/8/layout/cycle5"/>
    <dgm:cxn modelId="{38F1EB85-4B05-4BAA-985E-5C4418AFA90C}" type="presParOf" srcId="{9F315D6D-85D9-438A-BF8F-F902958427CC}" destId="{181251C6-7C09-48BB-B54E-3487647771BF}" srcOrd="19" destOrd="0" presId="urn:microsoft.com/office/officeart/2005/8/layout/cycle5"/>
    <dgm:cxn modelId="{FD421F56-1F46-49FD-90CE-239F46348203}" type="presParOf" srcId="{9F315D6D-85D9-438A-BF8F-F902958427CC}" destId="{E5D19A6B-6931-4DE1-9945-BE1BD5E1FE61}" srcOrd="20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49FB380-08D8-4E17-835C-72FA958CC252}" type="doc">
      <dgm:prSet loTypeId="urn:microsoft.com/office/officeart/2005/8/layout/cycle5" loCatId="cycle" qsTypeId="urn:microsoft.com/office/officeart/2005/8/quickstyle/simple4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F2AF3107-8572-4806-9407-292A569307C3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Leo</a:t>
          </a:r>
          <a:endParaRPr lang="en-US" b="1" dirty="0">
            <a:solidFill>
              <a:schemeClr val="tx1"/>
            </a:solidFill>
          </a:endParaRPr>
        </a:p>
      </dgm:t>
    </dgm:pt>
    <dgm:pt modelId="{BCFD9AB3-CCE5-448D-9A90-582089402F95}" type="parTrans" cxnId="{B0349E91-DD08-40DD-AC43-B35F06A63CF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4124AFB1-E358-445F-8D31-322A7DB19365}" type="sibTrans" cxnId="{B0349E91-DD08-40DD-AC43-B35F06A63CF0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4634C14A-EEE3-4D4A-A31F-C1527B2FF94B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Orbit: ~1.5 </a:t>
          </a:r>
          <a:r>
            <a:rPr lang="en-US" b="1" dirty="0" err="1" smtClean="0">
              <a:solidFill>
                <a:schemeClr val="tx1"/>
              </a:solidFill>
            </a:rPr>
            <a:t>hr</a:t>
          </a:r>
          <a:endParaRPr lang="en-US" b="1" dirty="0">
            <a:solidFill>
              <a:schemeClr val="tx1"/>
            </a:solidFill>
          </a:endParaRPr>
        </a:p>
      </dgm:t>
    </dgm:pt>
    <dgm:pt modelId="{8CC93732-8E36-4618-AE64-60147AD37BF8}" type="parTrans" cxnId="{B3FBA693-69B1-4D6F-8120-FEA6EE9CBBA6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D7A565C-B185-4239-BC6B-FD603F3E061A}" type="sibTrans" cxnId="{B3FBA693-69B1-4D6F-8120-FEA6EE9CBBA6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ED92E8F-36AB-40F4-A432-E99818B8240C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Altitude:</a:t>
          </a:r>
        </a:p>
        <a:p>
          <a:r>
            <a:rPr lang="en-US" b="1" dirty="0" smtClean="0">
              <a:solidFill>
                <a:schemeClr val="tx1"/>
              </a:solidFill>
            </a:rPr>
            <a:t>250 to 500 km</a:t>
          </a:r>
          <a:endParaRPr lang="en-US" b="1" dirty="0">
            <a:solidFill>
              <a:schemeClr val="tx1"/>
            </a:solidFill>
          </a:endParaRPr>
        </a:p>
      </dgm:t>
    </dgm:pt>
    <dgm:pt modelId="{E75BC36B-0E0A-44F0-B3BA-4EC950A12248}" type="parTrans" cxnId="{7ADE6E30-9974-460C-ACE0-0BAE8551BF58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6653451-EE63-465A-8A45-C7F1603C3C6A}" type="sibTrans" cxnId="{7ADE6E30-9974-460C-ACE0-0BAE8551BF58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AAB7420-CD35-4DBC-8669-D5A748CFE200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Satellite crosses the Earth-</a:t>
          </a:r>
        </a:p>
        <a:p>
          <a:r>
            <a:rPr lang="en-US" b="1" dirty="0" smtClean="0">
              <a:solidFill>
                <a:schemeClr val="tx1"/>
              </a:solidFill>
            </a:rPr>
            <a:t>Sun vector</a:t>
          </a:r>
          <a:endParaRPr lang="en-US" b="1" dirty="0">
            <a:solidFill>
              <a:schemeClr val="tx1"/>
            </a:solidFill>
          </a:endParaRPr>
        </a:p>
      </dgm:t>
    </dgm:pt>
    <dgm:pt modelId="{CADA5804-169E-45D2-91F1-25ADD72B59F4}" type="parTrans" cxnId="{65919285-0AB6-4813-A600-FA935778AEF1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0F784F30-52FF-4C79-8EA6-EABCE7FDEA77}" type="sibTrans" cxnId="{65919285-0AB6-4813-A600-FA935778AEF1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95B198A-A3E6-4B9A-8DAB-D19A4ED8FB0C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Same local time each day</a:t>
          </a:r>
          <a:endParaRPr lang="en-US" b="1" dirty="0">
            <a:solidFill>
              <a:schemeClr val="tx1"/>
            </a:solidFill>
          </a:endParaRPr>
        </a:p>
      </dgm:t>
    </dgm:pt>
    <dgm:pt modelId="{9B2FCFEC-2FF1-4851-A082-9133AC7B4DAE}" type="parTrans" cxnId="{7450C6D9-1E82-4763-85D7-99B0E5D1C29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E9FFAF1-8785-4CBB-A61A-DBCF35486548}" type="sibTrans" cxnId="{7450C6D9-1E82-4763-85D7-99B0E5D1C292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595BCE4-6B1D-4A73-8126-6BFD88654B96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Ascending or descending  node is fixed</a:t>
          </a:r>
          <a:endParaRPr lang="en-US" b="1" dirty="0">
            <a:solidFill>
              <a:schemeClr val="tx1"/>
            </a:solidFill>
          </a:endParaRPr>
        </a:p>
      </dgm:t>
    </dgm:pt>
    <dgm:pt modelId="{DC95D782-EC94-4783-B1BD-98FB6A2DEAA7}" type="parTrans" cxnId="{35452BA7-55AA-4B54-949E-7FA1084E001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857EEAA-5720-4B33-B1E9-240BDC656A49}" type="sibTrans" cxnId="{35452BA7-55AA-4B54-949E-7FA1084E001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9F315D6D-85D9-438A-BF8F-F902958427CC}" type="pres">
      <dgm:prSet presAssocID="{949FB380-08D8-4E17-835C-72FA958CC25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2B4C18-0A8C-4D7E-BA34-58AA60457655}" type="pres">
      <dgm:prSet presAssocID="{F2AF3107-8572-4806-9407-292A569307C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2A9E23-1A2F-43C4-B465-F7E6885EF06F}" type="pres">
      <dgm:prSet presAssocID="{F2AF3107-8572-4806-9407-292A569307C3}" presName="spNode" presStyleCnt="0"/>
      <dgm:spPr/>
    </dgm:pt>
    <dgm:pt modelId="{0804FECB-1919-4DB2-AF01-2DAAB8B09DDA}" type="pres">
      <dgm:prSet presAssocID="{4124AFB1-E358-445F-8D31-322A7DB19365}" presName="sibTrans" presStyleLbl="sibTrans1D1" presStyleIdx="0" presStyleCnt="6"/>
      <dgm:spPr/>
      <dgm:t>
        <a:bodyPr/>
        <a:lstStyle/>
        <a:p>
          <a:endParaRPr lang="en-US"/>
        </a:p>
      </dgm:t>
    </dgm:pt>
    <dgm:pt modelId="{E7A13538-30A0-4D33-B515-20791B12D599}" type="pres">
      <dgm:prSet presAssocID="{4634C14A-EEE3-4D4A-A31F-C1527B2FF94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734DE-299A-496A-8305-0BE7C7912B0E}" type="pres">
      <dgm:prSet presAssocID="{4634C14A-EEE3-4D4A-A31F-C1527B2FF94B}" presName="spNode" presStyleCnt="0"/>
      <dgm:spPr/>
    </dgm:pt>
    <dgm:pt modelId="{9102A749-7321-484F-93CB-E469EBBB32B9}" type="pres">
      <dgm:prSet presAssocID="{0D7A565C-B185-4239-BC6B-FD603F3E061A}" presName="sibTrans" presStyleLbl="sibTrans1D1" presStyleIdx="1" presStyleCnt="6"/>
      <dgm:spPr/>
      <dgm:t>
        <a:bodyPr/>
        <a:lstStyle/>
        <a:p>
          <a:endParaRPr lang="en-US"/>
        </a:p>
      </dgm:t>
    </dgm:pt>
    <dgm:pt modelId="{588EED4F-7CD7-4E9D-BEF0-93DF7088F93D}" type="pres">
      <dgm:prSet presAssocID="{AED92E8F-36AB-40F4-A432-E99818B8240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2FB74C-5FEC-461E-9080-F40DE3BC4A2A}" type="pres">
      <dgm:prSet presAssocID="{AED92E8F-36AB-40F4-A432-E99818B8240C}" presName="spNode" presStyleCnt="0"/>
      <dgm:spPr/>
    </dgm:pt>
    <dgm:pt modelId="{573F03BA-584A-45FF-BC80-20C9E7C1C26E}" type="pres">
      <dgm:prSet presAssocID="{86653451-EE63-465A-8A45-C7F1603C3C6A}" presName="sibTrans" presStyleLbl="sibTrans1D1" presStyleIdx="2" presStyleCnt="6"/>
      <dgm:spPr/>
      <dgm:t>
        <a:bodyPr/>
        <a:lstStyle/>
        <a:p>
          <a:endParaRPr lang="en-US"/>
        </a:p>
      </dgm:t>
    </dgm:pt>
    <dgm:pt modelId="{EEE55D82-2E20-4731-9A90-2CCF88B90CB9}" type="pres">
      <dgm:prSet presAssocID="{1595BCE4-6B1D-4A73-8126-6BFD88654B96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A1D664-71B2-453C-9A41-C94DA9539698}" type="pres">
      <dgm:prSet presAssocID="{1595BCE4-6B1D-4A73-8126-6BFD88654B96}" presName="spNode" presStyleCnt="0"/>
      <dgm:spPr/>
    </dgm:pt>
    <dgm:pt modelId="{5898FA62-2AE9-4F78-B939-C3A5B956A7F5}" type="pres">
      <dgm:prSet presAssocID="{A857EEAA-5720-4B33-B1E9-240BDC656A49}" presName="sibTrans" presStyleLbl="sibTrans1D1" presStyleIdx="3" presStyleCnt="6"/>
      <dgm:spPr/>
      <dgm:t>
        <a:bodyPr/>
        <a:lstStyle/>
        <a:p>
          <a:endParaRPr lang="en-US"/>
        </a:p>
      </dgm:t>
    </dgm:pt>
    <dgm:pt modelId="{CBA93E3F-742A-4D77-98D2-AB02F59D5821}" type="pres">
      <dgm:prSet presAssocID="{5AAB7420-CD35-4DBC-8669-D5A748CFE20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054EE2-0189-47A4-9222-7F98B3907C7D}" type="pres">
      <dgm:prSet presAssocID="{5AAB7420-CD35-4DBC-8669-D5A748CFE200}" presName="spNode" presStyleCnt="0"/>
      <dgm:spPr/>
    </dgm:pt>
    <dgm:pt modelId="{7ADCE378-563F-4544-9FB5-CB3211502AA4}" type="pres">
      <dgm:prSet presAssocID="{0F784F30-52FF-4C79-8EA6-EABCE7FDEA77}" presName="sibTrans" presStyleLbl="sibTrans1D1" presStyleIdx="4" presStyleCnt="6"/>
      <dgm:spPr/>
      <dgm:t>
        <a:bodyPr/>
        <a:lstStyle/>
        <a:p>
          <a:endParaRPr lang="en-US"/>
        </a:p>
      </dgm:t>
    </dgm:pt>
    <dgm:pt modelId="{8943298F-9091-4AA8-8D0F-6F94F342A28E}" type="pres">
      <dgm:prSet presAssocID="{895B198A-A3E6-4B9A-8DAB-D19A4ED8FB0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B067F5-E492-4733-A78D-9402302378CF}" type="pres">
      <dgm:prSet presAssocID="{895B198A-A3E6-4B9A-8DAB-D19A4ED8FB0C}" presName="spNode" presStyleCnt="0"/>
      <dgm:spPr/>
    </dgm:pt>
    <dgm:pt modelId="{D0B8359E-59DB-4DD2-80D7-FF849D3B44F9}" type="pres">
      <dgm:prSet presAssocID="{1E9FFAF1-8785-4CBB-A61A-DBCF35486548}" presName="sibTrans" presStyleLbl="sibTrans1D1" presStyleIdx="5" presStyleCnt="6"/>
      <dgm:spPr/>
      <dgm:t>
        <a:bodyPr/>
        <a:lstStyle/>
        <a:p>
          <a:endParaRPr lang="en-US"/>
        </a:p>
      </dgm:t>
    </dgm:pt>
  </dgm:ptLst>
  <dgm:cxnLst>
    <dgm:cxn modelId="{65919285-0AB6-4813-A600-FA935778AEF1}" srcId="{949FB380-08D8-4E17-835C-72FA958CC252}" destId="{5AAB7420-CD35-4DBC-8669-D5A748CFE200}" srcOrd="4" destOrd="0" parTransId="{CADA5804-169E-45D2-91F1-25ADD72B59F4}" sibTransId="{0F784F30-52FF-4C79-8EA6-EABCE7FDEA77}"/>
    <dgm:cxn modelId="{B0349E91-DD08-40DD-AC43-B35F06A63CF0}" srcId="{949FB380-08D8-4E17-835C-72FA958CC252}" destId="{F2AF3107-8572-4806-9407-292A569307C3}" srcOrd="0" destOrd="0" parTransId="{BCFD9AB3-CCE5-448D-9A90-582089402F95}" sibTransId="{4124AFB1-E358-445F-8D31-322A7DB19365}"/>
    <dgm:cxn modelId="{55C5342D-202D-488D-AA9C-35FFA9CAFF4C}" type="presOf" srcId="{949FB380-08D8-4E17-835C-72FA958CC252}" destId="{9F315D6D-85D9-438A-BF8F-F902958427CC}" srcOrd="0" destOrd="0" presId="urn:microsoft.com/office/officeart/2005/8/layout/cycle5"/>
    <dgm:cxn modelId="{CBCD3E21-4708-4078-A529-BD8CF5784B88}" type="presOf" srcId="{895B198A-A3E6-4B9A-8DAB-D19A4ED8FB0C}" destId="{8943298F-9091-4AA8-8D0F-6F94F342A28E}" srcOrd="0" destOrd="0" presId="urn:microsoft.com/office/officeart/2005/8/layout/cycle5"/>
    <dgm:cxn modelId="{0C6DED93-5317-462F-BE7A-42EFBC67941F}" type="presOf" srcId="{AED92E8F-36AB-40F4-A432-E99818B8240C}" destId="{588EED4F-7CD7-4E9D-BEF0-93DF7088F93D}" srcOrd="0" destOrd="0" presId="urn:microsoft.com/office/officeart/2005/8/layout/cycle5"/>
    <dgm:cxn modelId="{016E79AC-6B2F-46B4-AF78-E9DC216C0C40}" type="presOf" srcId="{4634C14A-EEE3-4D4A-A31F-C1527B2FF94B}" destId="{E7A13538-30A0-4D33-B515-20791B12D599}" srcOrd="0" destOrd="0" presId="urn:microsoft.com/office/officeart/2005/8/layout/cycle5"/>
    <dgm:cxn modelId="{35452BA7-55AA-4B54-949E-7FA1084E001F}" srcId="{949FB380-08D8-4E17-835C-72FA958CC252}" destId="{1595BCE4-6B1D-4A73-8126-6BFD88654B96}" srcOrd="3" destOrd="0" parTransId="{DC95D782-EC94-4783-B1BD-98FB6A2DEAA7}" sibTransId="{A857EEAA-5720-4B33-B1E9-240BDC656A49}"/>
    <dgm:cxn modelId="{1A38F6EE-0A2D-45A4-8253-F298FFAEFF3D}" type="presOf" srcId="{5AAB7420-CD35-4DBC-8669-D5A748CFE200}" destId="{CBA93E3F-742A-4D77-98D2-AB02F59D5821}" srcOrd="0" destOrd="0" presId="urn:microsoft.com/office/officeart/2005/8/layout/cycle5"/>
    <dgm:cxn modelId="{D66F3A4B-6639-4BFA-B651-9DDDCE971692}" type="presOf" srcId="{0F784F30-52FF-4C79-8EA6-EABCE7FDEA77}" destId="{7ADCE378-563F-4544-9FB5-CB3211502AA4}" srcOrd="0" destOrd="0" presId="urn:microsoft.com/office/officeart/2005/8/layout/cycle5"/>
    <dgm:cxn modelId="{94CE1DB9-8D5B-4653-860A-49DD6C81E112}" type="presOf" srcId="{1E9FFAF1-8785-4CBB-A61A-DBCF35486548}" destId="{D0B8359E-59DB-4DD2-80D7-FF849D3B44F9}" srcOrd="0" destOrd="0" presId="urn:microsoft.com/office/officeart/2005/8/layout/cycle5"/>
    <dgm:cxn modelId="{80E15DA4-3F3C-4E82-B6FF-2CABAB14C1DA}" type="presOf" srcId="{1595BCE4-6B1D-4A73-8126-6BFD88654B96}" destId="{EEE55D82-2E20-4731-9A90-2CCF88B90CB9}" srcOrd="0" destOrd="0" presId="urn:microsoft.com/office/officeart/2005/8/layout/cycle5"/>
    <dgm:cxn modelId="{7450C6D9-1E82-4763-85D7-99B0E5D1C292}" srcId="{949FB380-08D8-4E17-835C-72FA958CC252}" destId="{895B198A-A3E6-4B9A-8DAB-D19A4ED8FB0C}" srcOrd="5" destOrd="0" parTransId="{9B2FCFEC-2FF1-4851-A082-9133AC7B4DAE}" sibTransId="{1E9FFAF1-8785-4CBB-A61A-DBCF35486548}"/>
    <dgm:cxn modelId="{B3FBA693-69B1-4D6F-8120-FEA6EE9CBBA6}" srcId="{949FB380-08D8-4E17-835C-72FA958CC252}" destId="{4634C14A-EEE3-4D4A-A31F-C1527B2FF94B}" srcOrd="1" destOrd="0" parTransId="{8CC93732-8E36-4618-AE64-60147AD37BF8}" sibTransId="{0D7A565C-B185-4239-BC6B-FD603F3E061A}"/>
    <dgm:cxn modelId="{5755C4B2-621A-45AA-A2E5-5E59F9192524}" type="presOf" srcId="{0D7A565C-B185-4239-BC6B-FD603F3E061A}" destId="{9102A749-7321-484F-93CB-E469EBBB32B9}" srcOrd="0" destOrd="0" presId="urn:microsoft.com/office/officeart/2005/8/layout/cycle5"/>
    <dgm:cxn modelId="{0A30D42C-C67D-41E6-8AFB-A0BAB6BF82F5}" type="presOf" srcId="{A857EEAA-5720-4B33-B1E9-240BDC656A49}" destId="{5898FA62-2AE9-4F78-B939-C3A5B956A7F5}" srcOrd="0" destOrd="0" presId="urn:microsoft.com/office/officeart/2005/8/layout/cycle5"/>
    <dgm:cxn modelId="{00FDBFE0-8E3F-4A5F-AC73-C3FDC9D487BA}" type="presOf" srcId="{F2AF3107-8572-4806-9407-292A569307C3}" destId="{752B4C18-0A8C-4D7E-BA34-58AA60457655}" srcOrd="0" destOrd="0" presId="urn:microsoft.com/office/officeart/2005/8/layout/cycle5"/>
    <dgm:cxn modelId="{C222681C-51E6-4734-9562-D3BFE6FB23AA}" type="presOf" srcId="{4124AFB1-E358-445F-8D31-322A7DB19365}" destId="{0804FECB-1919-4DB2-AF01-2DAAB8B09DDA}" srcOrd="0" destOrd="0" presId="urn:microsoft.com/office/officeart/2005/8/layout/cycle5"/>
    <dgm:cxn modelId="{EABBC2DB-05EA-4A00-8A2F-C8DDABCD95DF}" type="presOf" srcId="{86653451-EE63-465A-8A45-C7F1603C3C6A}" destId="{573F03BA-584A-45FF-BC80-20C9E7C1C26E}" srcOrd="0" destOrd="0" presId="urn:microsoft.com/office/officeart/2005/8/layout/cycle5"/>
    <dgm:cxn modelId="{7ADE6E30-9974-460C-ACE0-0BAE8551BF58}" srcId="{949FB380-08D8-4E17-835C-72FA958CC252}" destId="{AED92E8F-36AB-40F4-A432-E99818B8240C}" srcOrd="2" destOrd="0" parTransId="{E75BC36B-0E0A-44F0-B3BA-4EC950A12248}" sibTransId="{86653451-EE63-465A-8A45-C7F1603C3C6A}"/>
    <dgm:cxn modelId="{88EF43D3-45A9-42A6-89F7-83CD4751C78A}" type="presParOf" srcId="{9F315D6D-85D9-438A-BF8F-F902958427CC}" destId="{752B4C18-0A8C-4D7E-BA34-58AA60457655}" srcOrd="0" destOrd="0" presId="urn:microsoft.com/office/officeart/2005/8/layout/cycle5"/>
    <dgm:cxn modelId="{74D14874-6060-4B8E-9A52-55592F0F4EC1}" type="presParOf" srcId="{9F315D6D-85D9-438A-BF8F-F902958427CC}" destId="{1F2A9E23-1A2F-43C4-B465-F7E6885EF06F}" srcOrd="1" destOrd="0" presId="urn:microsoft.com/office/officeart/2005/8/layout/cycle5"/>
    <dgm:cxn modelId="{3ED14D5B-2B8C-4060-AD96-66EFF62D5CB8}" type="presParOf" srcId="{9F315D6D-85D9-438A-BF8F-F902958427CC}" destId="{0804FECB-1919-4DB2-AF01-2DAAB8B09DDA}" srcOrd="2" destOrd="0" presId="urn:microsoft.com/office/officeart/2005/8/layout/cycle5"/>
    <dgm:cxn modelId="{EB8FF2A8-C632-45AC-99E1-4C7BB170651A}" type="presParOf" srcId="{9F315D6D-85D9-438A-BF8F-F902958427CC}" destId="{E7A13538-30A0-4D33-B515-20791B12D599}" srcOrd="3" destOrd="0" presId="urn:microsoft.com/office/officeart/2005/8/layout/cycle5"/>
    <dgm:cxn modelId="{4C59CF17-C9AB-4E03-BC8F-9B96E84669CF}" type="presParOf" srcId="{9F315D6D-85D9-438A-BF8F-F902958427CC}" destId="{335734DE-299A-496A-8305-0BE7C7912B0E}" srcOrd="4" destOrd="0" presId="urn:microsoft.com/office/officeart/2005/8/layout/cycle5"/>
    <dgm:cxn modelId="{D7A46672-E4C4-46CB-8FE5-CE6764166971}" type="presParOf" srcId="{9F315D6D-85D9-438A-BF8F-F902958427CC}" destId="{9102A749-7321-484F-93CB-E469EBBB32B9}" srcOrd="5" destOrd="0" presId="urn:microsoft.com/office/officeart/2005/8/layout/cycle5"/>
    <dgm:cxn modelId="{C3F146ED-E560-4269-833D-2C2AA66559E9}" type="presParOf" srcId="{9F315D6D-85D9-438A-BF8F-F902958427CC}" destId="{588EED4F-7CD7-4E9D-BEF0-93DF7088F93D}" srcOrd="6" destOrd="0" presId="urn:microsoft.com/office/officeart/2005/8/layout/cycle5"/>
    <dgm:cxn modelId="{6B4FC789-559F-40BB-B95E-EDAD6BF07F24}" type="presParOf" srcId="{9F315D6D-85D9-438A-BF8F-F902958427CC}" destId="{9B2FB74C-5FEC-461E-9080-F40DE3BC4A2A}" srcOrd="7" destOrd="0" presId="urn:microsoft.com/office/officeart/2005/8/layout/cycle5"/>
    <dgm:cxn modelId="{1A57CD69-A9E7-4912-B612-B8643C026BB1}" type="presParOf" srcId="{9F315D6D-85D9-438A-BF8F-F902958427CC}" destId="{573F03BA-584A-45FF-BC80-20C9E7C1C26E}" srcOrd="8" destOrd="0" presId="urn:microsoft.com/office/officeart/2005/8/layout/cycle5"/>
    <dgm:cxn modelId="{BD48BD6E-8AFA-40C8-98F1-14FD10E02E07}" type="presParOf" srcId="{9F315D6D-85D9-438A-BF8F-F902958427CC}" destId="{EEE55D82-2E20-4731-9A90-2CCF88B90CB9}" srcOrd="9" destOrd="0" presId="urn:microsoft.com/office/officeart/2005/8/layout/cycle5"/>
    <dgm:cxn modelId="{21C7BE74-049B-4560-A888-1921A2B89BB1}" type="presParOf" srcId="{9F315D6D-85D9-438A-BF8F-F902958427CC}" destId="{51A1D664-71B2-453C-9A41-C94DA9539698}" srcOrd="10" destOrd="0" presId="urn:microsoft.com/office/officeart/2005/8/layout/cycle5"/>
    <dgm:cxn modelId="{039F044A-94C5-4F6A-9F57-F2AD393FA368}" type="presParOf" srcId="{9F315D6D-85D9-438A-BF8F-F902958427CC}" destId="{5898FA62-2AE9-4F78-B939-C3A5B956A7F5}" srcOrd="11" destOrd="0" presId="urn:microsoft.com/office/officeart/2005/8/layout/cycle5"/>
    <dgm:cxn modelId="{08838B5C-7B41-4142-95FE-92525E161763}" type="presParOf" srcId="{9F315D6D-85D9-438A-BF8F-F902958427CC}" destId="{CBA93E3F-742A-4D77-98D2-AB02F59D5821}" srcOrd="12" destOrd="0" presId="urn:microsoft.com/office/officeart/2005/8/layout/cycle5"/>
    <dgm:cxn modelId="{84CA1925-87BA-4F5F-9816-5799ABBAF8B9}" type="presParOf" srcId="{9F315D6D-85D9-438A-BF8F-F902958427CC}" destId="{A5054EE2-0189-47A4-9222-7F98B3907C7D}" srcOrd="13" destOrd="0" presId="urn:microsoft.com/office/officeart/2005/8/layout/cycle5"/>
    <dgm:cxn modelId="{745B427A-ADBC-4633-8A1D-64473E50B016}" type="presParOf" srcId="{9F315D6D-85D9-438A-BF8F-F902958427CC}" destId="{7ADCE378-563F-4544-9FB5-CB3211502AA4}" srcOrd="14" destOrd="0" presId="urn:microsoft.com/office/officeart/2005/8/layout/cycle5"/>
    <dgm:cxn modelId="{7ED4BE88-EDD4-4AB0-AC40-EEB84F00B99D}" type="presParOf" srcId="{9F315D6D-85D9-438A-BF8F-F902958427CC}" destId="{8943298F-9091-4AA8-8D0F-6F94F342A28E}" srcOrd="15" destOrd="0" presId="urn:microsoft.com/office/officeart/2005/8/layout/cycle5"/>
    <dgm:cxn modelId="{A7C55294-54D8-43CF-965C-8BE2590267CF}" type="presParOf" srcId="{9F315D6D-85D9-438A-BF8F-F902958427CC}" destId="{B3B067F5-E492-4733-A78D-9402302378CF}" srcOrd="16" destOrd="0" presId="urn:microsoft.com/office/officeart/2005/8/layout/cycle5"/>
    <dgm:cxn modelId="{CF3C2E87-0D32-43BA-9041-CB5CDEDE45F9}" type="presParOf" srcId="{9F315D6D-85D9-438A-BF8F-F902958427CC}" destId="{D0B8359E-59DB-4DD2-80D7-FF849D3B44F9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23533FF8-F8E0-463D-B349-66DC7A229EF2}" type="presOf" srcId="{65B62F07-503E-4876-A813-70022ECEFF7F}" destId="{89326C83-B003-41E9-A240-DB01F076C331}" srcOrd="0" destOrd="0" presId="urn:microsoft.com/office/officeart/2005/8/layout/vList2"/>
    <dgm:cxn modelId="{A6D95197-1141-4953-BEBC-A987D10F022F}" type="presOf" srcId="{975436C0-22D8-427B-813E-DD156CB28E18}" destId="{68E0A7EF-0CF3-47A1-834F-A9DD1699D8FC}" srcOrd="0" destOrd="0" presId="urn:microsoft.com/office/officeart/2005/8/layout/vList2"/>
    <dgm:cxn modelId="{E3AD8D20-6BDD-4BA4-BAD7-6261D96209A9}" type="presOf" srcId="{6D647D2E-CF64-41DB-9228-477A09914B61}" destId="{A3A3CF63-D2DA-4077-8ADD-C5595AFDA03F}" srcOrd="0" destOrd="0" presId="urn:microsoft.com/office/officeart/2005/8/layout/vList2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3D7179F0-9701-4CFB-8910-867DCCBC6882}" type="presOf" srcId="{C9805307-1AE8-4EAF-A817-63DC3234CEF0}" destId="{F683DAFA-3AE1-4AEC-BB0E-295ED32F13AB}" srcOrd="0" destOrd="0" presId="urn:microsoft.com/office/officeart/2005/8/layout/vList2"/>
    <dgm:cxn modelId="{DAFEDDEC-59CF-4CD9-93C4-421FEF78E41D}" type="presOf" srcId="{22A5CFD8-D018-46EB-893E-D7D31C584972}" destId="{DF73ED7E-BDBE-49DA-9695-137FA007D212}" srcOrd="0" destOrd="0" presId="urn:microsoft.com/office/officeart/2005/8/layout/vList2"/>
    <dgm:cxn modelId="{17DF0128-956D-49BC-8109-EB195ADC07C2}" type="presOf" srcId="{1091FDB5-CD0F-47C6-8DD4-432829DA4816}" destId="{2C0A26BD-458D-4AFA-B94D-982AA54E954C}" srcOrd="0" destOrd="0" presId="urn:microsoft.com/office/officeart/2005/8/layout/vList2"/>
    <dgm:cxn modelId="{0444D927-ACC3-4034-B21B-8575A1A0C8FE}" type="presOf" srcId="{F9373232-D884-4343-B156-EA8118D2409C}" destId="{BC5441AC-E02D-48F4-A87B-957DAEF6F120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5DD9BE67-A2CD-439F-BCE2-3F561185FC44}" type="presOf" srcId="{3254CEC8-2781-47C0-A517-58BBC6648457}" destId="{6CF03597-32C1-456F-BF53-0F8496FC52BE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DB885CFF-9C81-445A-A739-1066F59C7B3B}" type="presOf" srcId="{ED2B5332-C49A-4447-965E-6748F2A5E6A8}" destId="{E0A77A3C-DFAF-44EC-B0D4-BC16CAA3F980}" srcOrd="0" destOrd="0" presId="urn:microsoft.com/office/officeart/2005/8/layout/vList2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66F806DB-0664-4458-8329-EEB2B2BDC282}" type="presOf" srcId="{8AD2A750-76F8-47A6-B0DB-E572290D7B7E}" destId="{61518926-52EE-4D2F-8989-FBD43616DE21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966B9EA7-D923-4BA9-95B8-2C66E3B69B34}" type="presParOf" srcId="{F683DAFA-3AE1-4AEC-BB0E-295ED32F13AB}" destId="{2C0A26BD-458D-4AFA-B94D-982AA54E954C}" srcOrd="0" destOrd="0" presId="urn:microsoft.com/office/officeart/2005/8/layout/vList2"/>
    <dgm:cxn modelId="{812CE1B3-7314-4951-8C21-5FD2EF2383D6}" type="presParOf" srcId="{F683DAFA-3AE1-4AEC-BB0E-295ED32F13AB}" destId="{391D92FD-E10A-4024-BCB0-87DF5748F0AF}" srcOrd="1" destOrd="0" presId="urn:microsoft.com/office/officeart/2005/8/layout/vList2"/>
    <dgm:cxn modelId="{6B301D7B-6FE2-459A-A867-27A7449EE9DF}" type="presParOf" srcId="{F683DAFA-3AE1-4AEC-BB0E-295ED32F13AB}" destId="{89326C83-B003-41E9-A240-DB01F076C331}" srcOrd="2" destOrd="0" presId="urn:microsoft.com/office/officeart/2005/8/layout/vList2"/>
    <dgm:cxn modelId="{79CC0BE5-EDD8-4605-8002-E91D305CBCBC}" type="presParOf" srcId="{F683DAFA-3AE1-4AEC-BB0E-295ED32F13AB}" destId="{00B48E0B-B20C-404E-AD5A-6EC7EBC5C80B}" srcOrd="3" destOrd="0" presId="urn:microsoft.com/office/officeart/2005/8/layout/vList2"/>
    <dgm:cxn modelId="{0A481E13-9C92-4D34-AB62-BDD2C2107F1D}" type="presParOf" srcId="{F683DAFA-3AE1-4AEC-BB0E-295ED32F13AB}" destId="{61518926-52EE-4D2F-8989-FBD43616DE21}" srcOrd="4" destOrd="0" presId="urn:microsoft.com/office/officeart/2005/8/layout/vList2"/>
    <dgm:cxn modelId="{25E7EE4E-31A3-4873-A060-7A4E9B29B3CC}" type="presParOf" srcId="{F683DAFA-3AE1-4AEC-BB0E-295ED32F13AB}" destId="{0806F8FB-D0FC-46F3-B0D8-6E3F4B599F56}" srcOrd="5" destOrd="0" presId="urn:microsoft.com/office/officeart/2005/8/layout/vList2"/>
    <dgm:cxn modelId="{DA64E1BA-5C94-49FC-A56F-2981EC519549}" type="presParOf" srcId="{F683DAFA-3AE1-4AEC-BB0E-295ED32F13AB}" destId="{E0A77A3C-DFAF-44EC-B0D4-BC16CAA3F980}" srcOrd="6" destOrd="0" presId="urn:microsoft.com/office/officeart/2005/8/layout/vList2"/>
    <dgm:cxn modelId="{97195840-BE81-428E-B288-EC27831C0F2D}" type="presParOf" srcId="{F683DAFA-3AE1-4AEC-BB0E-295ED32F13AB}" destId="{13A795BC-C08C-444C-93F1-2D0D1BF6C3B4}" srcOrd="7" destOrd="0" presId="urn:microsoft.com/office/officeart/2005/8/layout/vList2"/>
    <dgm:cxn modelId="{E625E614-AF1C-4B7B-A63D-26AE4E858129}" type="presParOf" srcId="{F683DAFA-3AE1-4AEC-BB0E-295ED32F13AB}" destId="{A3A3CF63-D2DA-4077-8ADD-C5595AFDA03F}" srcOrd="8" destOrd="0" presId="urn:microsoft.com/office/officeart/2005/8/layout/vList2"/>
    <dgm:cxn modelId="{0EE122A3-049F-4B0D-A748-D3A14781DB5E}" type="presParOf" srcId="{F683DAFA-3AE1-4AEC-BB0E-295ED32F13AB}" destId="{8E3E5389-3D72-457C-AB63-DEE45211F318}" srcOrd="9" destOrd="0" presId="urn:microsoft.com/office/officeart/2005/8/layout/vList2"/>
    <dgm:cxn modelId="{C3483C16-9596-4EF2-BD9A-780B938E6B1A}" type="presParOf" srcId="{F683DAFA-3AE1-4AEC-BB0E-295ED32F13AB}" destId="{6CF03597-32C1-456F-BF53-0F8496FC52BE}" srcOrd="10" destOrd="0" presId="urn:microsoft.com/office/officeart/2005/8/layout/vList2"/>
    <dgm:cxn modelId="{814DBD14-CA5E-4AD3-BC41-F8A7901A4694}" type="presParOf" srcId="{F683DAFA-3AE1-4AEC-BB0E-295ED32F13AB}" destId="{D481AA32-CF93-4410-B8EF-9F7F26E9528F}" srcOrd="11" destOrd="0" presId="urn:microsoft.com/office/officeart/2005/8/layout/vList2"/>
    <dgm:cxn modelId="{917AF481-816A-4F80-9650-A525FA18F7DC}" type="presParOf" srcId="{F683DAFA-3AE1-4AEC-BB0E-295ED32F13AB}" destId="{68E0A7EF-0CF3-47A1-834F-A9DD1699D8FC}" srcOrd="12" destOrd="0" presId="urn:microsoft.com/office/officeart/2005/8/layout/vList2"/>
    <dgm:cxn modelId="{6B87F7EA-771B-439A-9E7B-04CB0C98DF53}" type="presParOf" srcId="{F683DAFA-3AE1-4AEC-BB0E-295ED32F13AB}" destId="{D756C103-70D6-4355-AAEA-AC3341BB6D9E}" srcOrd="13" destOrd="0" presId="urn:microsoft.com/office/officeart/2005/8/layout/vList2"/>
    <dgm:cxn modelId="{970F2D62-7EB4-4197-9FED-597F0481F766}" type="presParOf" srcId="{F683DAFA-3AE1-4AEC-BB0E-295ED32F13AB}" destId="{DF73ED7E-BDBE-49DA-9695-137FA007D212}" srcOrd="14" destOrd="0" presId="urn:microsoft.com/office/officeart/2005/8/layout/vList2"/>
    <dgm:cxn modelId="{5DA8BE1B-C450-429D-BF83-F49B2ADD91CF}" type="presParOf" srcId="{F683DAFA-3AE1-4AEC-BB0E-295ED32F13AB}" destId="{95CA2D83-2738-4946-9B0C-CA5CCAAE632C}" srcOrd="15" destOrd="0" presId="urn:microsoft.com/office/officeart/2005/8/layout/vList2"/>
    <dgm:cxn modelId="{19807803-CD20-4FC5-B14F-6AB47C6D4FF2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8E3310B-F841-4E22-9817-771824648F8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44A44D-37DE-4154-A934-62371E6D631B}">
      <dgm:prSet phldrT="[Text]" custT="1"/>
      <dgm:spPr/>
      <dgm:t>
        <a:bodyPr/>
        <a:lstStyle/>
        <a:p>
          <a:r>
            <a: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A-Train (Afternoon train)</a:t>
          </a:r>
          <a:endParaRPr lang="en-US" sz="20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5E285C-8C65-480F-8677-F48BB2A46371}" type="parTrans" cxnId="{2E2F0454-047E-41CB-A69D-74A1DE24BE59}">
      <dgm:prSet/>
      <dgm:spPr/>
      <dgm:t>
        <a:bodyPr/>
        <a:lstStyle/>
        <a:p>
          <a:endParaRPr lang="en-US"/>
        </a:p>
      </dgm:t>
    </dgm:pt>
    <dgm:pt modelId="{1531F88C-0A10-46BE-BA5C-DA66C0E91F74}" type="sibTrans" cxnId="{2E2F0454-047E-41CB-A69D-74A1DE24BE59}">
      <dgm:prSet/>
      <dgm:spPr/>
      <dgm:t>
        <a:bodyPr/>
        <a:lstStyle/>
        <a:p>
          <a:endParaRPr lang="en-US"/>
        </a:p>
      </dgm:t>
    </dgm:pt>
    <dgm:pt modelId="{65993CB8-0695-43B7-BAF2-C459F5DC9727}">
      <dgm:prSet phldrT="[Text]"/>
      <dgm:spPr/>
      <dgm:t>
        <a:bodyPr/>
        <a:lstStyle/>
        <a:p>
          <a:r>
            <a:rPr lang="en-US" dirty="0" smtClean="0"/>
            <a:t>Satellite constellation</a:t>
          </a:r>
          <a:endParaRPr lang="en-US" dirty="0"/>
        </a:p>
      </dgm:t>
    </dgm:pt>
    <dgm:pt modelId="{389722AF-03AA-4123-87D0-8BA702FB513E}" type="parTrans" cxnId="{52E2CF9F-66DA-406A-AE72-70DF39AB28AA}">
      <dgm:prSet/>
      <dgm:spPr/>
      <dgm:t>
        <a:bodyPr/>
        <a:lstStyle/>
        <a:p>
          <a:endParaRPr lang="en-US"/>
        </a:p>
      </dgm:t>
    </dgm:pt>
    <dgm:pt modelId="{6029CBC3-8059-4448-A02D-3D1E9089F9C6}" type="sibTrans" cxnId="{52E2CF9F-66DA-406A-AE72-70DF39AB28AA}">
      <dgm:prSet/>
      <dgm:spPr/>
      <dgm:t>
        <a:bodyPr/>
        <a:lstStyle/>
        <a:p>
          <a:endParaRPr lang="en-US"/>
        </a:p>
      </dgm:t>
    </dgm:pt>
    <dgm:pt modelId="{B116344A-D7BB-4DD0-9E54-77D7444FE9BA}">
      <dgm:prSet custT="1"/>
      <dgm:spPr/>
      <dgm:t>
        <a:bodyPr/>
        <a:lstStyle/>
        <a:p>
          <a:r>
            <a: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Sun-synchronous orbit</a:t>
          </a:r>
          <a:endParaRPr lang="en-US" sz="20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2D022D4-DF0B-466C-9225-856C4FE26406}" type="parTrans" cxnId="{39A5B80C-775E-4D65-819F-22D761B8F34C}">
      <dgm:prSet/>
      <dgm:spPr/>
      <dgm:t>
        <a:bodyPr/>
        <a:lstStyle/>
        <a:p>
          <a:endParaRPr lang="en-US"/>
        </a:p>
      </dgm:t>
    </dgm:pt>
    <dgm:pt modelId="{8FB10566-2633-4961-87BF-D2BE275F4343}" type="sibTrans" cxnId="{39A5B80C-775E-4D65-819F-22D761B8F34C}">
      <dgm:prSet/>
      <dgm:spPr/>
      <dgm:t>
        <a:bodyPr/>
        <a:lstStyle/>
        <a:p>
          <a:endParaRPr lang="en-US"/>
        </a:p>
      </dgm:t>
    </dgm:pt>
    <dgm:pt modelId="{D8C39856-8B3A-47E1-BA3D-930FB0F65F02}">
      <dgm:prSet/>
      <dgm:spPr/>
      <dgm:t>
        <a:bodyPr/>
        <a:lstStyle/>
        <a:p>
          <a:r>
            <a:rPr lang="en-US" dirty="0" smtClean="0"/>
            <a:t>Orbit Inclination: 98.14</a:t>
          </a:r>
          <a:r>
            <a:rPr lang="en-US" baseline="30000" dirty="0" smtClean="0"/>
            <a:t>0</a:t>
          </a:r>
          <a:endParaRPr lang="en-US" baseline="30000" dirty="0"/>
        </a:p>
      </dgm:t>
    </dgm:pt>
    <dgm:pt modelId="{E5FDC13E-563F-4780-8A11-C5A95F1EA90A}" type="parTrans" cxnId="{A0748731-2D30-407D-AD69-395B04C28A71}">
      <dgm:prSet/>
      <dgm:spPr/>
      <dgm:t>
        <a:bodyPr/>
        <a:lstStyle/>
        <a:p>
          <a:endParaRPr lang="en-US"/>
        </a:p>
      </dgm:t>
    </dgm:pt>
    <dgm:pt modelId="{269399CC-7473-4880-B951-86D14182D092}" type="sibTrans" cxnId="{A0748731-2D30-407D-AD69-395B04C28A71}">
      <dgm:prSet/>
      <dgm:spPr/>
      <dgm:t>
        <a:bodyPr/>
        <a:lstStyle/>
        <a:p>
          <a:endParaRPr lang="en-US"/>
        </a:p>
      </dgm:t>
    </dgm:pt>
    <dgm:pt modelId="{1E31FC26-0DAD-4FB3-80C0-4DFF3990E327}">
      <dgm:prSet/>
      <dgm:spPr/>
      <dgm:t>
        <a:bodyPr/>
        <a:lstStyle/>
        <a:p>
          <a:r>
            <a:rPr lang="en-US" dirty="0" smtClean="0"/>
            <a:t>Cross the Equator at 1:30 p.m.</a:t>
          </a:r>
          <a:endParaRPr lang="en-US" dirty="0"/>
        </a:p>
      </dgm:t>
    </dgm:pt>
    <dgm:pt modelId="{F055CCF0-A82A-4556-9615-3F03A9F05C44}" type="parTrans" cxnId="{71B35156-BB96-430B-8892-C5E39D2CC44E}">
      <dgm:prSet/>
      <dgm:spPr/>
      <dgm:t>
        <a:bodyPr/>
        <a:lstStyle/>
        <a:p>
          <a:endParaRPr lang="en-US"/>
        </a:p>
      </dgm:t>
    </dgm:pt>
    <dgm:pt modelId="{DE3639E2-CEA7-426D-940B-51F6F0A69C8A}" type="sibTrans" cxnId="{71B35156-BB96-430B-8892-C5E39D2CC44E}">
      <dgm:prSet/>
      <dgm:spPr/>
      <dgm:t>
        <a:bodyPr/>
        <a:lstStyle/>
        <a:p>
          <a:endParaRPr lang="en-US"/>
        </a:p>
      </dgm:t>
    </dgm:pt>
    <dgm:pt modelId="{07FD15F3-751B-4C88-BBD5-26F651ACF9E0}">
      <dgm:prSet custT="1"/>
      <dgm:spPr/>
      <dgm:t>
        <a:bodyPr/>
        <a:lstStyle/>
        <a:p>
          <a:r>
            <a:rPr lang="en-US" sz="3600" b="1" baseline="30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</a:t>
          </a:r>
          <a:endParaRPr lang="en-US" sz="3600" b="1" baseline="300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095DAA-AB2D-4F09-8C97-F5CB80BE56DB}" type="parTrans" cxnId="{73311F96-182D-4A6B-8CF6-CB717C511FFE}">
      <dgm:prSet/>
      <dgm:spPr/>
      <dgm:t>
        <a:bodyPr/>
        <a:lstStyle/>
        <a:p>
          <a:endParaRPr lang="en-US"/>
        </a:p>
      </dgm:t>
    </dgm:pt>
    <dgm:pt modelId="{C37EA840-956F-474A-93F5-6146EEA82ADC}" type="sibTrans" cxnId="{73311F96-182D-4A6B-8CF6-CB717C511FFE}">
      <dgm:prSet/>
      <dgm:spPr/>
      <dgm:t>
        <a:bodyPr/>
        <a:lstStyle/>
        <a:p>
          <a:endParaRPr lang="en-US"/>
        </a:p>
      </dgm:t>
    </dgm:pt>
    <dgm:pt modelId="{EC9946E4-C248-4A78-923C-464E76CE7757}">
      <dgm:prSet/>
      <dgm:spPr/>
      <dgm:t>
        <a:bodyPr/>
        <a:lstStyle/>
        <a:p>
          <a:r>
            <a:rPr lang="en-US" dirty="0" smtClean="0"/>
            <a:t>High definition, 3-D images of the Earth’s atmosphere and surface</a:t>
          </a:r>
          <a:endParaRPr lang="en-US" dirty="0"/>
        </a:p>
      </dgm:t>
    </dgm:pt>
    <dgm:pt modelId="{84F5D0B9-D3E8-4E5C-8E27-430F0BADD2F7}" type="parTrans" cxnId="{8159B922-4AF6-47E1-8276-9CEA8AE8476D}">
      <dgm:prSet/>
      <dgm:spPr/>
      <dgm:t>
        <a:bodyPr/>
        <a:lstStyle/>
        <a:p>
          <a:endParaRPr lang="en-US"/>
        </a:p>
      </dgm:t>
    </dgm:pt>
    <dgm:pt modelId="{CD18921C-FC37-4A6C-B7D0-99F835DB04C4}" type="sibTrans" cxnId="{8159B922-4AF6-47E1-8276-9CEA8AE8476D}">
      <dgm:prSet/>
      <dgm:spPr/>
      <dgm:t>
        <a:bodyPr/>
        <a:lstStyle/>
        <a:p>
          <a:endParaRPr lang="en-US"/>
        </a:p>
      </dgm:t>
    </dgm:pt>
    <dgm:pt modelId="{8269DD4A-B8AA-4676-B23F-C46937D3EE3E}" type="pres">
      <dgm:prSet presAssocID="{08E3310B-F841-4E22-9817-771824648F8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40EE55-75B9-4B1E-81B9-A581BBD1C621}" type="pres">
      <dgm:prSet presAssocID="{2044A44D-37DE-4154-A934-62371E6D631B}" presName="parentLin" presStyleCnt="0"/>
      <dgm:spPr/>
    </dgm:pt>
    <dgm:pt modelId="{20422C3F-8FFA-4CAE-B985-EE9CE3D2353A}" type="pres">
      <dgm:prSet presAssocID="{2044A44D-37DE-4154-A934-62371E6D631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0E670F0-04D6-4184-BC34-4391BC53C5E7}" type="pres">
      <dgm:prSet presAssocID="{2044A44D-37DE-4154-A934-62371E6D631B}" presName="parentText" presStyleLbl="node1" presStyleIdx="0" presStyleCnt="3" custLinFactNeighborY="-352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4B1175-AD45-41E3-997B-6EB9FB2F9F0F}" type="pres">
      <dgm:prSet presAssocID="{2044A44D-37DE-4154-A934-62371E6D631B}" presName="negativeSpace" presStyleCnt="0"/>
      <dgm:spPr/>
    </dgm:pt>
    <dgm:pt modelId="{2F4B2DF7-25CC-431B-B81C-694F16AB2834}" type="pres">
      <dgm:prSet presAssocID="{2044A44D-37DE-4154-A934-62371E6D631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8535EC-2101-48B3-8755-440479DEE2AF}" type="pres">
      <dgm:prSet presAssocID="{1531F88C-0A10-46BE-BA5C-DA66C0E91F74}" presName="spaceBetweenRectangles" presStyleCnt="0"/>
      <dgm:spPr/>
    </dgm:pt>
    <dgm:pt modelId="{64187D2D-ADF8-45F5-947F-5AE879DCF31F}" type="pres">
      <dgm:prSet presAssocID="{B116344A-D7BB-4DD0-9E54-77D7444FE9BA}" presName="parentLin" presStyleCnt="0"/>
      <dgm:spPr/>
    </dgm:pt>
    <dgm:pt modelId="{B6BE8274-1AF7-4E70-8528-B6A8A56704F1}" type="pres">
      <dgm:prSet presAssocID="{B116344A-D7BB-4DD0-9E54-77D7444FE9B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CBDB9E5B-F0D1-40A4-ABD3-560F783B66CD}" type="pres">
      <dgm:prSet presAssocID="{B116344A-D7BB-4DD0-9E54-77D7444FE9B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ABF05-8C92-4A37-8E68-5C01FD87EDCB}" type="pres">
      <dgm:prSet presAssocID="{B116344A-D7BB-4DD0-9E54-77D7444FE9BA}" presName="negativeSpace" presStyleCnt="0"/>
      <dgm:spPr/>
    </dgm:pt>
    <dgm:pt modelId="{4574148C-412C-40A3-ADA7-FBE83AE4C7A6}" type="pres">
      <dgm:prSet presAssocID="{B116344A-D7BB-4DD0-9E54-77D7444FE9B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174E85-FD37-40E1-8CBB-1AC8ED18360D}" type="pres">
      <dgm:prSet presAssocID="{8FB10566-2633-4961-87BF-D2BE275F4343}" presName="spaceBetweenRectangles" presStyleCnt="0"/>
      <dgm:spPr/>
    </dgm:pt>
    <dgm:pt modelId="{3F32E5A8-0817-4B64-8392-399950497492}" type="pres">
      <dgm:prSet presAssocID="{07FD15F3-751B-4C88-BBD5-26F651ACF9E0}" presName="parentLin" presStyleCnt="0"/>
      <dgm:spPr/>
    </dgm:pt>
    <dgm:pt modelId="{B1E3486D-1E70-4AF4-B091-624A2AD943AA}" type="pres">
      <dgm:prSet presAssocID="{07FD15F3-751B-4C88-BBD5-26F651ACF9E0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22843B5-7200-4D98-810D-DC64DA15E918}" type="pres">
      <dgm:prSet presAssocID="{07FD15F3-751B-4C88-BBD5-26F651ACF9E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D09127-4FA4-4C99-97CB-9FA17844D704}" type="pres">
      <dgm:prSet presAssocID="{07FD15F3-751B-4C88-BBD5-26F651ACF9E0}" presName="negativeSpace" presStyleCnt="0"/>
      <dgm:spPr/>
    </dgm:pt>
    <dgm:pt modelId="{9BD7E047-220D-4FD3-A9A8-8050F0DCDEB2}" type="pres">
      <dgm:prSet presAssocID="{07FD15F3-751B-4C88-BBD5-26F651ACF9E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D257FAC-5539-415D-91A7-32E5656A6B98}" type="presOf" srcId="{08E3310B-F841-4E22-9817-771824648F87}" destId="{8269DD4A-B8AA-4676-B23F-C46937D3EE3E}" srcOrd="0" destOrd="0" presId="urn:microsoft.com/office/officeart/2005/8/layout/list1"/>
    <dgm:cxn modelId="{73311F96-182D-4A6B-8CF6-CB717C511FFE}" srcId="{08E3310B-F841-4E22-9817-771824648F87}" destId="{07FD15F3-751B-4C88-BBD5-26F651ACF9E0}" srcOrd="2" destOrd="0" parTransId="{70095DAA-AB2D-4F09-8C97-F5CB80BE56DB}" sibTransId="{C37EA840-956F-474A-93F5-6146EEA82ADC}"/>
    <dgm:cxn modelId="{12F68D11-1425-4AA9-B8A4-18BC03D088D4}" type="presOf" srcId="{B116344A-D7BB-4DD0-9E54-77D7444FE9BA}" destId="{B6BE8274-1AF7-4E70-8528-B6A8A56704F1}" srcOrd="0" destOrd="0" presId="urn:microsoft.com/office/officeart/2005/8/layout/list1"/>
    <dgm:cxn modelId="{39A5B80C-775E-4D65-819F-22D761B8F34C}" srcId="{08E3310B-F841-4E22-9817-771824648F87}" destId="{B116344A-D7BB-4DD0-9E54-77D7444FE9BA}" srcOrd="1" destOrd="0" parTransId="{D2D022D4-DF0B-466C-9225-856C4FE26406}" sibTransId="{8FB10566-2633-4961-87BF-D2BE275F4343}"/>
    <dgm:cxn modelId="{8159B922-4AF6-47E1-8276-9CEA8AE8476D}" srcId="{07FD15F3-751B-4C88-BBD5-26F651ACF9E0}" destId="{EC9946E4-C248-4A78-923C-464E76CE7757}" srcOrd="0" destOrd="0" parTransId="{84F5D0B9-D3E8-4E5C-8E27-430F0BADD2F7}" sibTransId="{CD18921C-FC37-4A6C-B7D0-99F835DB04C4}"/>
    <dgm:cxn modelId="{1543F84A-D114-4C8B-8629-B1AD06F5FBF0}" type="presOf" srcId="{D8C39856-8B3A-47E1-BA3D-930FB0F65F02}" destId="{4574148C-412C-40A3-ADA7-FBE83AE4C7A6}" srcOrd="0" destOrd="0" presId="urn:microsoft.com/office/officeart/2005/8/layout/list1"/>
    <dgm:cxn modelId="{5A0879B3-245D-4451-8618-E905DBF77109}" type="presOf" srcId="{07FD15F3-751B-4C88-BBD5-26F651ACF9E0}" destId="{822843B5-7200-4D98-810D-DC64DA15E918}" srcOrd="1" destOrd="0" presId="urn:microsoft.com/office/officeart/2005/8/layout/list1"/>
    <dgm:cxn modelId="{2E2F0454-047E-41CB-A69D-74A1DE24BE59}" srcId="{08E3310B-F841-4E22-9817-771824648F87}" destId="{2044A44D-37DE-4154-A934-62371E6D631B}" srcOrd="0" destOrd="0" parTransId="{E45E285C-8C65-480F-8677-F48BB2A46371}" sibTransId="{1531F88C-0A10-46BE-BA5C-DA66C0E91F74}"/>
    <dgm:cxn modelId="{A1F2B9F6-F06C-4BB2-B54B-9FA0C788E88C}" type="presOf" srcId="{07FD15F3-751B-4C88-BBD5-26F651ACF9E0}" destId="{B1E3486D-1E70-4AF4-B091-624A2AD943AA}" srcOrd="0" destOrd="0" presId="urn:microsoft.com/office/officeart/2005/8/layout/list1"/>
    <dgm:cxn modelId="{86541B2D-C848-4A36-A732-A07DD69430E8}" type="presOf" srcId="{65993CB8-0695-43B7-BAF2-C459F5DC9727}" destId="{2F4B2DF7-25CC-431B-B81C-694F16AB2834}" srcOrd="0" destOrd="0" presId="urn:microsoft.com/office/officeart/2005/8/layout/list1"/>
    <dgm:cxn modelId="{30B75C7D-0867-4898-846A-D37CF0794BD0}" type="presOf" srcId="{EC9946E4-C248-4A78-923C-464E76CE7757}" destId="{9BD7E047-220D-4FD3-A9A8-8050F0DCDEB2}" srcOrd="0" destOrd="0" presId="urn:microsoft.com/office/officeart/2005/8/layout/list1"/>
    <dgm:cxn modelId="{AA227216-8ED1-4A12-9E84-3EF3F7E5AFD8}" type="presOf" srcId="{1E31FC26-0DAD-4FB3-80C0-4DFF3990E327}" destId="{4574148C-412C-40A3-ADA7-FBE83AE4C7A6}" srcOrd="0" destOrd="1" presId="urn:microsoft.com/office/officeart/2005/8/layout/list1"/>
    <dgm:cxn modelId="{7AE1CC03-CEF7-4293-8F74-BCABE0D5ED1A}" type="presOf" srcId="{2044A44D-37DE-4154-A934-62371E6D631B}" destId="{20422C3F-8FFA-4CAE-B985-EE9CE3D2353A}" srcOrd="0" destOrd="0" presId="urn:microsoft.com/office/officeart/2005/8/layout/list1"/>
    <dgm:cxn modelId="{52E2CF9F-66DA-406A-AE72-70DF39AB28AA}" srcId="{2044A44D-37DE-4154-A934-62371E6D631B}" destId="{65993CB8-0695-43B7-BAF2-C459F5DC9727}" srcOrd="0" destOrd="0" parTransId="{389722AF-03AA-4123-87D0-8BA702FB513E}" sibTransId="{6029CBC3-8059-4448-A02D-3D1E9089F9C6}"/>
    <dgm:cxn modelId="{71B35156-BB96-430B-8892-C5E39D2CC44E}" srcId="{B116344A-D7BB-4DD0-9E54-77D7444FE9BA}" destId="{1E31FC26-0DAD-4FB3-80C0-4DFF3990E327}" srcOrd="1" destOrd="0" parTransId="{F055CCF0-A82A-4556-9615-3F03A9F05C44}" sibTransId="{DE3639E2-CEA7-426D-940B-51F6F0A69C8A}"/>
    <dgm:cxn modelId="{0FD2D37F-405C-4BF4-9964-D122A34AAECE}" type="presOf" srcId="{B116344A-D7BB-4DD0-9E54-77D7444FE9BA}" destId="{CBDB9E5B-F0D1-40A4-ABD3-560F783B66CD}" srcOrd="1" destOrd="0" presId="urn:microsoft.com/office/officeart/2005/8/layout/list1"/>
    <dgm:cxn modelId="{A0748731-2D30-407D-AD69-395B04C28A71}" srcId="{B116344A-D7BB-4DD0-9E54-77D7444FE9BA}" destId="{D8C39856-8B3A-47E1-BA3D-930FB0F65F02}" srcOrd="0" destOrd="0" parTransId="{E5FDC13E-563F-4780-8A11-C5A95F1EA90A}" sibTransId="{269399CC-7473-4880-B951-86D14182D092}"/>
    <dgm:cxn modelId="{DEB8C0B0-574C-4F22-8C48-D39FA9BF1BA9}" type="presOf" srcId="{2044A44D-37DE-4154-A934-62371E6D631B}" destId="{D0E670F0-04D6-4184-BC34-4391BC53C5E7}" srcOrd="1" destOrd="0" presId="urn:microsoft.com/office/officeart/2005/8/layout/list1"/>
    <dgm:cxn modelId="{2C4C23DB-B7DE-4A72-9E57-F9ABBA2A1330}" type="presParOf" srcId="{8269DD4A-B8AA-4676-B23F-C46937D3EE3E}" destId="{0840EE55-75B9-4B1E-81B9-A581BBD1C621}" srcOrd="0" destOrd="0" presId="urn:microsoft.com/office/officeart/2005/8/layout/list1"/>
    <dgm:cxn modelId="{91149E58-255A-4F38-8975-6CB9275A91EA}" type="presParOf" srcId="{0840EE55-75B9-4B1E-81B9-A581BBD1C621}" destId="{20422C3F-8FFA-4CAE-B985-EE9CE3D2353A}" srcOrd="0" destOrd="0" presId="urn:microsoft.com/office/officeart/2005/8/layout/list1"/>
    <dgm:cxn modelId="{43B0A216-1F73-474D-A568-6F4A954E7CD9}" type="presParOf" srcId="{0840EE55-75B9-4B1E-81B9-A581BBD1C621}" destId="{D0E670F0-04D6-4184-BC34-4391BC53C5E7}" srcOrd="1" destOrd="0" presId="urn:microsoft.com/office/officeart/2005/8/layout/list1"/>
    <dgm:cxn modelId="{8F8E291A-F676-40FA-AC99-F2F9709A85B4}" type="presParOf" srcId="{8269DD4A-B8AA-4676-B23F-C46937D3EE3E}" destId="{004B1175-AD45-41E3-997B-6EB9FB2F9F0F}" srcOrd="1" destOrd="0" presId="urn:microsoft.com/office/officeart/2005/8/layout/list1"/>
    <dgm:cxn modelId="{3E291DA7-C3E8-41BE-BA11-E5BC0C97EC58}" type="presParOf" srcId="{8269DD4A-B8AA-4676-B23F-C46937D3EE3E}" destId="{2F4B2DF7-25CC-431B-B81C-694F16AB2834}" srcOrd="2" destOrd="0" presId="urn:microsoft.com/office/officeart/2005/8/layout/list1"/>
    <dgm:cxn modelId="{9012E633-1166-4A82-8A9F-D7F390C15CBC}" type="presParOf" srcId="{8269DD4A-B8AA-4676-B23F-C46937D3EE3E}" destId="{1F8535EC-2101-48B3-8755-440479DEE2AF}" srcOrd="3" destOrd="0" presId="urn:microsoft.com/office/officeart/2005/8/layout/list1"/>
    <dgm:cxn modelId="{482C2BE1-3BBB-41F2-9E59-601FAF2AB19C}" type="presParOf" srcId="{8269DD4A-B8AA-4676-B23F-C46937D3EE3E}" destId="{64187D2D-ADF8-45F5-947F-5AE879DCF31F}" srcOrd="4" destOrd="0" presId="urn:microsoft.com/office/officeart/2005/8/layout/list1"/>
    <dgm:cxn modelId="{B1946AB3-F2E1-4A3B-AADE-03237BD50633}" type="presParOf" srcId="{64187D2D-ADF8-45F5-947F-5AE879DCF31F}" destId="{B6BE8274-1AF7-4E70-8528-B6A8A56704F1}" srcOrd="0" destOrd="0" presId="urn:microsoft.com/office/officeart/2005/8/layout/list1"/>
    <dgm:cxn modelId="{EA7FEA9D-D45A-4023-AC1A-4A775DDAB3B7}" type="presParOf" srcId="{64187D2D-ADF8-45F5-947F-5AE879DCF31F}" destId="{CBDB9E5B-F0D1-40A4-ABD3-560F783B66CD}" srcOrd="1" destOrd="0" presId="urn:microsoft.com/office/officeart/2005/8/layout/list1"/>
    <dgm:cxn modelId="{C1B798BD-65F7-428D-AF17-250FB161409B}" type="presParOf" srcId="{8269DD4A-B8AA-4676-B23F-C46937D3EE3E}" destId="{3E0ABF05-8C92-4A37-8E68-5C01FD87EDCB}" srcOrd="5" destOrd="0" presId="urn:microsoft.com/office/officeart/2005/8/layout/list1"/>
    <dgm:cxn modelId="{5A706C7F-7EDF-4127-A7E7-76DF149EF1DC}" type="presParOf" srcId="{8269DD4A-B8AA-4676-B23F-C46937D3EE3E}" destId="{4574148C-412C-40A3-ADA7-FBE83AE4C7A6}" srcOrd="6" destOrd="0" presId="urn:microsoft.com/office/officeart/2005/8/layout/list1"/>
    <dgm:cxn modelId="{7C82F496-3D9D-4BBB-ABB0-BFA2E3E49FDC}" type="presParOf" srcId="{8269DD4A-B8AA-4676-B23F-C46937D3EE3E}" destId="{9C174E85-FD37-40E1-8CBB-1AC8ED18360D}" srcOrd="7" destOrd="0" presId="urn:microsoft.com/office/officeart/2005/8/layout/list1"/>
    <dgm:cxn modelId="{FC66F1AA-A8F2-4C90-8AAA-26C38FA725B9}" type="presParOf" srcId="{8269DD4A-B8AA-4676-B23F-C46937D3EE3E}" destId="{3F32E5A8-0817-4B64-8392-399950497492}" srcOrd="8" destOrd="0" presId="urn:microsoft.com/office/officeart/2005/8/layout/list1"/>
    <dgm:cxn modelId="{C54D8E6C-8447-4AD2-9AEC-5E26850C69AA}" type="presParOf" srcId="{3F32E5A8-0817-4B64-8392-399950497492}" destId="{B1E3486D-1E70-4AF4-B091-624A2AD943AA}" srcOrd="0" destOrd="0" presId="urn:microsoft.com/office/officeart/2005/8/layout/list1"/>
    <dgm:cxn modelId="{53EA8752-D2A3-4DA0-9447-8A7FB9DA90FC}" type="presParOf" srcId="{3F32E5A8-0817-4B64-8392-399950497492}" destId="{822843B5-7200-4D98-810D-DC64DA15E918}" srcOrd="1" destOrd="0" presId="urn:microsoft.com/office/officeart/2005/8/layout/list1"/>
    <dgm:cxn modelId="{703C389C-6F8F-4CAC-A915-DE0CBC0DF834}" type="presParOf" srcId="{8269DD4A-B8AA-4676-B23F-C46937D3EE3E}" destId="{68D09127-4FA4-4C99-97CB-9FA17844D704}" srcOrd="9" destOrd="0" presId="urn:microsoft.com/office/officeart/2005/8/layout/list1"/>
    <dgm:cxn modelId="{8017FA05-A7EC-46C5-8D58-C56D8F07CA1F}" type="presParOf" srcId="{8269DD4A-B8AA-4676-B23F-C46937D3EE3E}" destId="{9BD7E047-220D-4FD3-A9A8-8050F0DCDEB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21C8B0BD-B2BB-445F-BAEC-B3B62899473A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44A2C52-2CBF-4392-B356-BA69B3FDE79D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A-Train</a:t>
          </a:r>
          <a:endParaRPr lang="en-US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6397EC-38E5-494E-9DCC-B907BAFB3E03}" type="parTrans" cxnId="{1C4195ED-0B2F-4C9F-B411-04BA84397DDB}">
      <dgm:prSet/>
      <dgm:spPr/>
      <dgm:t>
        <a:bodyPr/>
        <a:lstStyle/>
        <a:p>
          <a:endParaRPr lang="en-US"/>
        </a:p>
      </dgm:t>
    </dgm:pt>
    <dgm:pt modelId="{BC8847CF-8D21-479A-ADC4-F3A98A3FBBF7}" type="sibTrans" cxnId="{1C4195ED-0B2F-4C9F-B411-04BA84397DDB}">
      <dgm:prSet/>
      <dgm:spPr/>
      <dgm:t>
        <a:bodyPr/>
        <a:lstStyle/>
        <a:p>
          <a:endParaRPr lang="en-US"/>
        </a:p>
      </dgm:t>
    </dgm:pt>
    <dgm:pt modelId="{727F512A-47E0-4BBF-BFFA-2BC1804AB88D}" type="asst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Active</a:t>
          </a:r>
          <a:endParaRPr lang="en-US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809E95-6148-4C78-86C5-3F7F4B916CAE}" type="parTrans" cxnId="{6DA2F642-4C89-4949-8111-592BEEB2358A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185910-6EB5-46AB-8EF8-7DA2049477B9}" type="sibTrans" cxnId="{6DA2F642-4C89-4949-8111-592BEEB2358A}">
      <dgm:prSet/>
      <dgm:spPr/>
      <dgm:t>
        <a:bodyPr/>
        <a:lstStyle/>
        <a:p>
          <a:endParaRPr lang="en-US"/>
        </a:p>
      </dgm:t>
    </dgm:pt>
    <dgm:pt modelId="{31042CA9-9C9E-4D6B-B23E-8E9229F4422C}">
      <dgm:prSet phldrT="[Text]" custT="1"/>
      <dgm:spPr/>
      <dgm:t>
        <a:bodyPr/>
        <a:lstStyle/>
        <a:p>
          <a:r>
            <a:rPr lang="en-US" sz="14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AQUA</a:t>
          </a:r>
          <a:endParaRPr lang="en-US" sz="1400" b="1" u="sng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E98AC4F-424B-4AC2-802D-3F4950519826}" type="parTrans" cxnId="{0E83CCAD-B3C7-443E-BCA4-9BC554B876C4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46224B-A6A5-428F-9031-C26D760A8297}" type="sibTrans" cxnId="{0E83CCAD-B3C7-443E-BCA4-9BC554B876C4}">
      <dgm:prSet/>
      <dgm:spPr/>
      <dgm:t>
        <a:bodyPr/>
        <a:lstStyle/>
        <a:p>
          <a:endParaRPr lang="en-US"/>
        </a:p>
      </dgm:t>
    </dgm:pt>
    <dgm:pt modelId="{82EFFE36-3084-4C7D-A124-2DFD4D901AC0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CloudSat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41857A-CAB0-4CE1-96D0-90F49C50620D}" type="parTrans" cxnId="{A40284DC-708C-415E-A021-3B051AC9B06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73A403-6FBE-460E-AB67-2917252AE599}" type="sibTrans" cxnId="{A40284DC-708C-415E-A021-3B051AC9B067}">
      <dgm:prSet/>
      <dgm:spPr/>
      <dgm:t>
        <a:bodyPr/>
        <a:lstStyle/>
        <a:p>
          <a:endParaRPr lang="en-US"/>
        </a:p>
      </dgm:t>
    </dgm:pt>
    <dgm:pt modelId="{FBBD530B-2088-4CD6-B6D8-D0C04DC3DB18}">
      <dgm:prSet phldrT="[Text]" custT="1"/>
      <dgm:spPr/>
      <dgm:t>
        <a:bodyPr/>
        <a:lstStyle/>
        <a:p>
          <a:r>
            <a:rPr lang="en-US" sz="1400" b="1" u="sng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CALIPSO</a:t>
          </a:r>
          <a:endParaRPr lang="en-US" sz="1400" b="1" u="sng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1E8974-7D03-4144-BCC0-78E178549F05}" type="parTrans" cxnId="{5342CA7C-15ED-4D2B-8852-BD99BFB200D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6D4E47-4CE9-4231-B444-50A7D48994B1}" type="sibTrans" cxnId="{5342CA7C-15ED-4D2B-8852-BD99BFB200D7}">
      <dgm:prSet/>
      <dgm:spPr/>
      <dgm:t>
        <a:bodyPr/>
        <a:lstStyle/>
        <a:p>
          <a:endParaRPr lang="en-US"/>
        </a:p>
      </dgm:t>
    </dgm:pt>
    <dgm:pt modelId="{806A347E-D830-4CF1-B2F3-7EC2DE4559F4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Aura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660CC5-F215-47AC-99AE-2557567F2F93}" type="parTrans" cxnId="{6899E4DF-EFD5-40C9-B257-BB146F94089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7855FE-8139-4910-A3E7-619DBA17D305}" type="sibTrans" cxnId="{6899E4DF-EFD5-40C9-B257-BB146F940897}">
      <dgm:prSet/>
      <dgm:spPr/>
      <dgm:t>
        <a:bodyPr/>
        <a:lstStyle/>
        <a:p>
          <a:endParaRPr lang="en-US"/>
        </a:p>
      </dgm:t>
    </dgm:pt>
    <dgm:pt modelId="{9695B469-1018-4278-AFC4-7EB29357B771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Past and Failed</a:t>
          </a:r>
          <a:endParaRPr lang="en-US" sz="1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F7E8CD-57EA-49C3-8F4D-BCABF598FED2}" type="parTrans" cxnId="{E10F04F7-3592-4409-9817-CBE57369A12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76BC78-2F25-46BA-A2AB-577FC9D2BA28}" type="sibTrans" cxnId="{E10F04F7-3592-4409-9817-CBE57369A127}">
      <dgm:prSet/>
      <dgm:spPr/>
      <dgm:t>
        <a:bodyPr/>
        <a:lstStyle/>
        <a:p>
          <a:endParaRPr lang="en-US"/>
        </a:p>
      </dgm:t>
    </dgm:pt>
    <dgm:pt modelId="{938314F0-C78B-4A5D-ACD9-922EAABE35BD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PARASOL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7D746A-856C-4554-A76A-3C16F958DB20}" type="parTrans" cxnId="{95428976-4322-402C-8886-E428E2368BCD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FDDB21-5BBE-4F9E-B7F3-9B952DD12472}" type="sibTrans" cxnId="{95428976-4322-402C-8886-E428E2368BCD}">
      <dgm:prSet/>
      <dgm:spPr/>
      <dgm:t>
        <a:bodyPr/>
        <a:lstStyle/>
        <a:p>
          <a:endParaRPr lang="en-US"/>
        </a:p>
      </dgm:t>
    </dgm:pt>
    <dgm:pt modelId="{1AFC7BEC-984E-4122-9302-E0782EC4543A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OCO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BB27FF-E9A6-41CC-A932-255BD4D4F6C1}" type="parTrans" cxnId="{CDE089AA-C52F-44BE-A0CB-6409032937B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128D96E-716F-40FE-80B1-3BFED8C6F773}" type="sibTrans" cxnId="{CDE089AA-C52F-44BE-A0CB-6409032937B7}">
      <dgm:prSet/>
      <dgm:spPr/>
      <dgm:t>
        <a:bodyPr/>
        <a:lstStyle/>
        <a:p>
          <a:endParaRPr lang="en-US"/>
        </a:p>
      </dgm:t>
    </dgm:pt>
    <dgm:pt modelId="{CA54BD1A-18B8-41AF-B3E4-68D40791C04A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Glory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A3B1CC-8CE6-42E6-A5AD-F2B42F901FED}" type="parTrans" cxnId="{9710417D-6A4A-4F2C-AD7D-E4A4596C1489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2039D2-50AE-4740-98F8-03A121A555F8}" type="sibTrans" cxnId="{9710417D-6A4A-4F2C-AD7D-E4A4596C1489}">
      <dgm:prSet/>
      <dgm:spPr/>
      <dgm:t>
        <a:bodyPr/>
        <a:lstStyle/>
        <a:p>
          <a:endParaRPr lang="en-US"/>
        </a:p>
      </dgm:t>
    </dgm:pt>
    <dgm:pt modelId="{3044BF58-A51A-4E35-B9DF-697F44F4B3DC}">
      <dgm:prSet phldrT="[Text]" custT="1"/>
      <dgm:spPr/>
      <dgm:t>
        <a:bodyPr/>
        <a:lstStyle/>
        <a:p>
          <a:r>
            <a:rPr lang="en-US" sz="1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GCOM-W1</a:t>
          </a:r>
          <a:endParaRPr lang="en-US" sz="1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553845-B8AC-4AEE-9798-84C73F34E956}" type="parTrans" cxnId="{E8663E6A-4343-48DB-BCD7-D15AC8416D3E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B44292-93EA-43C5-BBB1-9B96035EB786}" type="sibTrans" cxnId="{E8663E6A-4343-48DB-BCD7-D15AC8416D3E}">
      <dgm:prSet/>
      <dgm:spPr/>
      <dgm:t>
        <a:bodyPr/>
        <a:lstStyle/>
        <a:p>
          <a:endParaRPr lang="en-US"/>
        </a:p>
      </dgm:t>
    </dgm:pt>
    <dgm:pt modelId="{B076E6D2-14BB-4888-9827-9E5F7866BF2F}" type="pres">
      <dgm:prSet presAssocID="{21C8B0BD-B2BB-445F-BAEC-B3B6289947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2765C28-148F-46E5-8F70-B49810A69803}" type="pres">
      <dgm:prSet presAssocID="{F44A2C52-2CBF-4392-B356-BA69B3FDE79D}" presName="hierRoot1" presStyleCnt="0">
        <dgm:presLayoutVars>
          <dgm:hierBranch val="init"/>
        </dgm:presLayoutVars>
      </dgm:prSet>
      <dgm:spPr/>
    </dgm:pt>
    <dgm:pt modelId="{12840CCF-C420-4F11-89E5-C7BC9F2DCD29}" type="pres">
      <dgm:prSet presAssocID="{F44A2C52-2CBF-4392-B356-BA69B3FDE79D}" presName="rootComposite1" presStyleCnt="0"/>
      <dgm:spPr/>
    </dgm:pt>
    <dgm:pt modelId="{EDE050D4-5AD7-453D-9C49-A1C697BC5413}" type="pres">
      <dgm:prSet presAssocID="{F44A2C52-2CBF-4392-B356-BA69B3FDE79D}" presName="rootText1" presStyleLbl="node0" presStyleIdx="0" presStyleCnt="1" custScaleX="139669" custScaleY="28773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B1B049-BF1F-4A3F-AD4D-1F45E30B6B69}" type="pres">
      <dgm:prSet presAssocID="{F44A2C52-2CBF-4392-B356-BA69B3FDE79D}" presName="rootConnector1" presStyleLbl="node1" presStyleIdx="0" presStyleCnt="0"/>
      <dgm:spPr/>
      <dgm:t>
        <a:bodyPr/>
        <a:lstStyle/>
        <a:p>
          <a:endParaRPr lang="en-US"/>
        </a:p>
      </dgm:t>
    </dgm:pt>
    <dgm:pt modelId="{C0BDC884-7D73-4B04-AE1A-D8D808B45C1D}" type="pres">
      <dgm:prSet presAssocID="{F44A2C52-2CBF-4392-B356-BA69B3FDE79D}" presName="hierChild2" presStyleCnt="0"/>
      <dgm:spPr/>
    </dgm:pt>
    <dgm:pt modelId="{15CCDE70-0660-4108-808A-FEA2D9B4E4E3}" type="pres">
      <dgm:prSet presAssocID="{48F7E8CD-57EA-49C3-8F4D-BCABF598FED2}" presName="Name64" presStyleLbl="parChTrans1D2" presStyleIdx="0" presStyleCnt="2"/>
      <dgm:spPr/>
      <dgm:t>
        <a:bodyPr/>
        <a:lstStyle/>
        <a:p>
          <a:endParaRPr lang="en-US"/>
        </a:p>
      </dgm:t>
    </dgm:pt>
    <dgm:pt modelId="{B270DDAF-4FA0-4CBF-B4BB-AF5AFF420373}" type="pres">
      <dgm:prSet presAssocID="{9695B469-1018-4278-AFC4-7EB29357B771}" presName="hierRoot2" presStyleCnt="0">
        <dgm:presLayoutVars>
          <dgm:hierBranch val="init"/>
        </dgm:presLayoutVars>
      </dgm:prSet>
      <dgm:spPr/>
    </dgm:pt>
    <dgm:pt modelId="{4C8450DE-E5C1-4125-A774-C20A3E1A9943}" type="pres">
      <dgm:prSet presAssocID="{9695B469-1018-4278-AFC4-7EB29357B771}" presName="rootComposite" presStyleCnt="0"/>
      <dgm:spPr/>
    </dgm:pt>
    <dgm:pt modelId="{59E30E02-99C2-4B7E-AAB4-6D6CEFFAEBB3}" type="pres">
      <dgm:prSet presAssocID="{9695B469-1018-4278-AFC4-7EB29357B771}" presName="rootText" presStyleLbl="node2" presStyleIdx="0" presStyleCnt="1" custScaleX="120139" custScaleY="3206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E02DDF-8C89-4475-A140-C08B2757AAEE}" type="pres">
      <dgm:prSet presAssocID="{9695B469-1018-4278-AFC4-7EB29357B771}" presName="rootConnector" presStyleLbl="node2" presStyleIdx="0" presStyleCnt="1"/>
      <dgm:spPr/>
      <dgm:t>
        <a:bodyPr/>
        <a:lstStyle/>
        <a:p>
          <a:endParaRPr lang="en-US"/>
        </a:p>
      </dgm:t>
    </dgm:pt>
    <dgm:pt modelId="{AA9648F3-7E1E-4D71-B9D4-CB065C5874A7}" type="pres">
      <dgm:prSet presAssocID="{9695B469-1018-4278-AFC4-7EB29357B771}" presName="hierChild4" presStyleCnt="0"/>
      <dgm:spPr/>
    </dgm:pt>
    <dgm:pt modelId="{235D5313-3582-4043-B90A-69C634C7CFBC}" type="pres">
      <dgm:prSet presAssocID="{3F7D746A-856C-4554-A76A-3C16F958DB20}" presName="Name64" presStyleLbl="parChTrans1D3" presStyleIdx="0" presStyleCnt="8"/>
      <dgm:spPr/>
      <dgm:t>
        <a:bodyPr/>
        <a:lstStyle/>
        <a:p>
          <a:endParaRPr lang="en-US"/>
        </a:p>
      </dgm:t>
    </dgm:pt>
    <dgm:pt modelId="{AB392AFF-DED6-4C43-AB3D-F5C294F9DDD3}" type="pres">
      <dgm:prSet presAssocID="{938314F0-C78B-4A5D-ACD9-922EAABE35BD}" presName="hierRoot2" presStyleCnt="0">
        <dgm:presLayoutVars>
          <dgm:hierBranch val="init"/>
        </dgm:presLayoutVars>
      </dgm:prSet>
      <dgm:spPr/>
    </dgm:pt>
    <dgm:pt modelId="{128E7AF8-955E-40D4-B507-B2CD097ED117}" type="pres">
      <dgm:prSet presAssocID="{938314F0-C78B-4A5D-ACD9-922EAABE35BD}" presName="rootComposite" presStyleCnt="0"/>
      <dgm:spPr/>
    </dgm:pt>
    <dgm:pt modelId="{2D14C9BB-361B-4E3C-8CDF-8FC2EB981C95}" type="pres">
      <dgm:prSet presAssocID="{938314F0-C78B-4A5D-ACD9-922EAABE35BD}" presName="rootText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D2B4CA-CC4C-4F00-84CA-AB6C6084CE97}" type="pres">
      <dgm:prSet presAssocID="{938314F0-C78B-4A5D-ACD9-922EAABE35BD}" presName="rootConnector" presStyleLbl="node3" presStyleIdx="0" presStyleCnt="8"/>
      <dgm:spPr/>
      <dgm:t>
        <a:bodyPr/>
        <a:lstStyle/>
        <a:p>
          <a:endParaRPr lang="en-US"/>
        </a:p>
      </dgm:t>
    </dgm:pt>
    <dgm:pt modelId="{94F7588D-FB24-40E1-87C5-1EBEDC6CF9B5}" type="pres">
      <dgm:prSet presAssocID="{938314F0-C78B-4A5D-ACD9-922EAABE35BD}" presName="hierChild4" presStyleCnt="0"/>
      <dgm:spPr/>
    </dgm:pt>
    <dgm:pt modelId="{E656BE66-4FAE-413E-A895-79916731E4A4}" type="pres">
      <dgm:prSet presAssocID="{938314F0-C78B-4A5D-ACD9-922EAABE35BD}" presName="hierChild5" presStyleCnt="0"/>
      <dgm:spPr/>
    </dgm:pt>
    <dgm:pt modelId="{A860DE88-C2F4-4506-9D82-39C1438D6495}" type="pres">
      <dgm:prSet presAssocID="{2FBB27FF-E9A6-41CC-A932-255BD4D4F6C1}" presName="Name64" presStyleLbl="parChTrans1D3" presStyleIdx="1" presStyleCnt="8"/>
      <dgm:spPr/>
      <dgm:t>
        <a:bodyPr/>
        <a:lstStyle/>
        <a:p>
          <a:endParaRPr lang="en-US"/>
        </a:p>
      </dgm:t>
    </dgm:pt>
    <dgm:pt modelId="{FC82F6BC-24C2-4CC9-922D-8B206480D970}" type="pres">
      <dgm:prSet presAssocID="{1AFC7BEC-984E-4122-9302-E0782EC4543A}" presName="hierRoot2" presStyleCnt="0">
        <dgm:presLayoutVars>
          <dgm:hierBranch val="init"/>
        </dgm:presLayoutVars>
      </dgm:prSet>
      <dgm:spPr/>
    </dgm:pt>
    <dgm:pt modelId="{5943FF9D-B037-47F0-902F-100FF9EF3DFE}" type="pres">
      <dgm:prSet presAssocID="{1AFC7BEC-984E-4122-9302-E0782EC4543A}" presName="rootComposite" presStyleCnt="0"/>
      <dgm:spPr/>
    </dgm:pt>
    <dgm:pt modelId="{AAA9BFD4-35BF-41AC-A774-D28D3C7710C1}" type="pres">
      <dgm:prSet presAssocID="{1AFC7BEC-984E-4122-9302-E0782EC4543A}" presName="rootText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CA4951-B93F-421B-998A-B1503DCB3818}" type="pres">
      <dgm:prSet presAssocID="{1AFC7BEC-984E-4122-9302-E0782EC4543A}" presName="rootConnector" presStyleLbl="node3" presStyleIdx="1" presStyleCnt="8"/>
      <dgm:spPr/>
      <dgm:t>
        <a:bodyPr/>
        <a:lstStyle/>
        <a:p>
          <a:endParaRPr lang="en-US"/>
        </a:p>
      </dgm:t>
    </dgm:pt>
    <dgm:pt modelId="{F68E5B78-9C93-4D8B-A106-879251E21D32}" type="pres">
      <dgm:prSet presAssocID="{1AFC7BEC-984E-4122-9302-E0782EC4543A}" presName="hierChild4" presStyleCnt="0"/>
      <dgm:spPr/>
    </dgm:pt>
    <dgm:pt modelId="{30B4DCB3-F6FA-4514-8484-B57FBD866059}" type="pres">
      <dgm:prSet presAssocID="{1AFC7BEC-984E-4122-9302-E0782EC4543A}" presName="hierChild5" presStyleCnt="0"/>
      <dgm:spPr/>
    </dgm:pt>
    <dgm:pt modelId="{D0E79AD8-B7A0-4DE8-943A-445E70443657}" type="pres">
      <dgm:prSet presAssocID="{7EA3B1CC-8CE6-42E6-A5AD-F2B42F901FED}" presName="Name64" presStyleLbl="parChTrans1D3" presStyleIdx="2" presStyleCnt="8"/>
      <dgm:spPr/>
      <dgm:t>
        <a:bodyPr/>
        <a:lstStyle/>
        <a:p>
          <a:endParaRPr lang="en-US"/>
        </a:p>
      </dgm:t>
    </dgm:pt>
    <dgm:pt modelId="{249225A5-65B2-4599-9C65-74EA47349EC2}" type="pres">
      <dgm:prSet presAssocID="{CA54BD1A-18B8-41AF-B3E4-68D40791C04A}" presName="hierRoot2" presStyleCnt="0">
        <dgm:presLayoutVars>
          <dgm:hierBranch val="init"/>
        </dgm:presLayoutVars>
      </dgm:prSet>
      <dgm:spPr/>
    </dgm:pt>
    <dgm:pt modelId="{8F268A33-AA07-4742-98AB-50E1F133898B}" type="pres">
      <dgm:prSet presAssocID="{CA54BD1A-18B8-41AF-B3E4-68D40791C04A}" presName="rootComposite" presStyleCnt="0"/>
      <dgm:spPr/>
    </dgm:pt>
    <dgm:pt modelId="{881BA274-775A-404F-80A8-037A9432DC7E}" type="pres">
      <dgm:prSet presAssocID="{CA54BD1A-18B8-41AF-B3E4-68D40791C04A}" presName="rootText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C20784-AB90-44B5-8091-3418647BBF4C}" type="pres">
      <dgm:prSet presAssocID="{CA54BD1A-18B8-41AF-B3E4-68D40791C04A}" presName="rootConnector" presStyleLbl="node3" presStyleIdx="2" presStyleCnt="8"/>
      <dgm:spPr/>
      <dgm:t>
        <a:bodyPr/>
        <a:lstStyle/>
        <a:p>
          <a:endParaRPr lang="en-US"/>
        </a:p>
      </dgm:t>
    </dgm:pt>
    <dgm:pt modelId="{41E65842-214A-4B02-AC86-FAAA617F0581}" type="pres">
      <dgm:prSet presAssocID="{CA54BD1A-18B8-41AF-B3E4-68D40791C04A}" presName="hierChild4" presStyleCnt="0"/>
      <dgm:spPr/>
    </dgm:pt>
    <dgm:pt modelId="{21F46E65-7DA5-4461-9907-329C27D1ABE0}" type="pres">
      <dgm:prSet presAssocID="{CA54BD1A-18B8-41AF-B3E4-68D40791C04A}" presName="hierChild5" presStyleCnt="0"/>
      <dgm:spPr/>
    </dgm:pt>
    <dgm:pt modelId="{73004E9F-01DF-41B8-85F9-1345A053A6B6}" type="pres">
      <dgm:prSet presAssocID="{9695B469-1018-4278-AFC4-7EB29357B771}" presName="hierChild5" presStyleCnt="0"/>
      <dgm:spPr/>
    </dgm:pt>
    <dgm:pt modelId="{AF681AD4-D646-4C10-AAE7-4FEE782C2C97}" type="pres">
      <dgm:prSet presAssocID="{F44A2C52-2CBF-4392-B356-BA69B3FDE79D}" presName="hierChild3" presStyleCnt="0"/>
      <dgm:spPr/>
    </dgm:pt>
    <dgm:pt modelId="{9CBB0691-D3AE-42D5-89A7-31540BDF0A95}" type="pres">
      <dgm:prSet presAssocID="{F9809E95-6148-4C78-86C5-3F7F4B916CAE}" presName="Name115" presStyleLbl="parChTrans1D2" presStyleIdx="1" presStyleCnt="2"/>
      <dgm:spPr/>
      <dgm:t>
        <a:bodyPr/>
        <a:lstStyle/>
        <a:p>
          <a:endParaRPr lang="en-US"/>
        </a:p>
      </dgm:t>
    </dgm:pt>
    <dgm:pt modelId="{F230397B-60A9-436A-82C5-F2DC0D284A13}" type="pres">
      <dgm:prSet presAssocID="{727F512A-47E0-4BBF-BFFA-2BC1804AB88D}" presName="hierRoot3" presStyleCnt="0">
        <dgm:presLayoutVars>
          <dgm:hierBranch val="init"/>
        </dgm:presLayoutVars>
      </dgm:prSet>
      <dgm:spPr/>
    </dgm:pt>
    <dgm:pt modelId="{82901928-C2B5-4652-8FD0-42AFBCF80B76}" type="pres">
      <dgm:prSet presAssocID="{727F512A-47E0-4BBF-BFFA-2BC1804AB88D}" presName="rootComposite3" presStyleCnt="0"/>
      <dgm:spPr/>
    </dgm:pt>
    <dgm:pt modelId="{FC1C411F-32F6-4643-878F-A8198D591A5B}" type="pres">
      <dgm:prSet presAssocID="{727F512A-47E0-4BBF-BFFA-2BC1804AB88D}" presName="rootText3" presStyleLbl="asst1" presStyleIdx="0" presStyleCnt="1" custScaleX="114386" custScaleY="2277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F63F03E-4FF4-45DC-AEE4-4AC9CD9874A6}" type="pres">
      <dgm:prSet presAssocID="{727F512A-47E0-4BBF-BFFA-2BC1804AB88D}" presName="rootConnector3" presStyleLbl="asst1" presStyleIdx="0" presStyleCnt="1"/>
      <dgm:spPr/>
      <dgm:t>
        <a:bodyPr/>
        <a:lstStyle/>
        <a:p>
          <a:endParaRPr lang="en-US"/>
        </a:p>
      </dgm:t>
    </dgm:pt>
    <dgm:pt modelId="{F8260ABB-0546-45A5-96AE-44DC799DD8DF}" type="pres">
      <dgm:prSet presAssocID="{727F512A-47E0-4BBF-BFFA-2BC1804AB88D}" presName="hierChild6" presStyleCnt="0"/>
      <dgm:spPr/>
    </dgm:pt>
    <dgm:pt modelId="{972EA6BE-FF4A-48E4-955F-A9D7218B038B}" type="pres">
      <dgm:prSet presAssocID="{8E98AC4F-424B-4AC2-802D-3F4950519826}" presName="Name64" presStyleLbl="parChTrans1D3" presStyleIdx="3" presStyleCnt="8"/>
      <dgm:spPr/>
      <dgm:t>
        <a:bodyPr/>
        <a:lstStyle/>
        <a:p>
          <a:endParaRPr lang="en-US"/>
        </a:p>
      </dgm:t>
    </dgm:pt>
    <dgm:pt modelId="{B0AB009E-20F8-4329-ADD9-421E8DB0CB20}" type="pres">
      <dgm:prSet presAssocID="{31042CA9-9C9E-4D6B-B23E-8E9229F4422C}" presName="hierRoot2" presStyleCnt="0">
        <dgm:presLayoutVars>
          <dgm:hierBranch val="init"/>
        </dgm:presLayoutVars>
      </dgm:prSet>
      <dgm:spPr/>
    </dgm:pt>
    <dgm:pt modelId="{2D78C835-DAB3-40B3-84BB-08A326E749A3}" type="pres">
      <dgm:prSet presAssocID="{31042CA9-9C9E-4D6B-B23E-8E9229F4422C}" presName="rootComposite" presStyleCnt="0"/>
      <dgm:spPr/>
    </dgm:pt>
    <dgm:pt modelId="{ED1A7B03-A0ED-4571-8B83-AB0BA34E8DC4}" type="pres">
      <dgm:prSet presAssocID="{31042CA9-9C9E-4D6B-B23E-8E9229F4422C}" presName="rootText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852695-7727-49C6-964A-C9243B30A7E5}" type="pres">
      <dgm:prSet presAssocID="{31042CA9-9C9E-4D6B-B23E-8E9229F4422C}" presName="rootConnector" presStyleLbl="node3" presStyleIdx="3" presStyleCnt="8"/>
      <dgm:spPr/>
      <dgm:t>
        <a:bodyPr/>
        <a:lstStyle/>
        <a:p>
          <a:endParaRPr lang="en-US"/>
        </a:p>
      </dgm:t>
    </dgm:pt>
    <dgm:pt modelId="{729D32A7-16CD-4471-883C-D73DA35F3412}" type="pres">
      <dgm:prSet presAssocID="{31042CA9-9C9E-4D6B-B23E-8E9229F4422C}" presName="hierChild4" presStyleCnt="0"/>
      <dgm:spPr/>
    </dgm:pt>
    <dgm:pt modelId="{D35FFDD4-DF47-4BAD-BACF-46C88824EAD3}" type="pres">
      <dgm:prSet presAssocID="{31042CA9-9C9E-4D6B-B23E-8E9229F4422C}" presName="hierChild5" presStyleCnt="0"/>
      <dgm:spPr/>
    </dgm:pt>
    <dgm:pt modelId="{D8452B2C-8840-451F-8FF8-21AD513B524C}" type="pres">
      <dgm:prSet presAssocID="{6B41857A-CAB0-4CE1-96D0-90F49C50620D}" presName="Name64" presStyleLbl="parChTrans1D3" presStyleIdx="4" presStyleCnt="8"/>
      <dgm:spPr/>
      <dgm:t>
        <a:bodyPr/>
        <a:lstStyle/>
        <a:p>
          <a:endParaRPr lang="en-US"/>
        </a:p>
      </dgm:t>
    </dgm:pt>
    <dgm:pt modelId="{E1B4A1BF-8795-4958-9196-A10E212C4023}" type="pres">
      <dgm:prSet presAssocID="{82EFFE36-3084-4C7D-A124-2DFD4D901AC0}" presName="hierRoot2" presStyleCnt="0">
        <dgm:presLayoutVars>
          <dgm:hierBranch val="init"/>
        </dgm:presLayoutVars>
      </dgm:prSet>
      <dgm:spPr/>
    </dgm:pt>
    <dgm:pt modelId="{15D4010F-81F1-4E4C-8034-9E5D751A89AF}" type="pres">
      <dgm:prSet presAssocID="{82EFFE36-3084-4C7D-A124-2DFD4D901AC0}" presName="rootComposite" presStyleCnt="0"/>
      <dgm:spPr/>
    </dgm:pt>
    <dgm:pt modelId="{C2EDB11D-2043-4FC2-9E7B-7B116F3AACFD}" type="pres">
      <dgm:prSet presAssocID="{82EFFE36-3084-4C7D-A124-2DFD4D901AC0}" presName="rootText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8E5C26-7594-4885-9ABD-D7E545836CB2}" type="pres">
      <dgm:prSet presAssocID="{82EFFE36-3084-4C7D-A124-2DFD4D901AC0}" presName="rootConnector" presStyleLbl="node3" presStyleIdx="4" presStyleCnt="8"/>
      <dgm:spPr/>
      <dgm:t>
        <a:bodyPr/>
        <a:lstStyle/>
        <a:p>
          <a:endParaRPr lang="en-US"/>
        </a:p>
      </dgm:t>
    </dgm:pt>
    <dgm:pt modelId="{90C3A758-79DA-4AF7-8921-041B979DF9F0}" type="pres">
      <dgm:prSet presAssocID="{82EFFE36-3084-4C7D-A124-2DFD4D901AC0}" presName="hierChild4" presStyleCnt="0"/>
      <dgm:spPr/>
    </dgm:pt>
    <dgm:pt modelId="{71640489-EA46-4928-ABAC-0C34AEB24FAD}" type="pres">
      <dgm:prSet presAssocID="{82EFFE36-3084-4C7D-A124-2DFD4D901AC0}" presName="hierChild5" presStyleCnt="0"/>
      <dgm:spPr/>
    </dgm:pt>
    <dgm:pt modelId="{45F7068D-CA9C-4DBA-B758-C6AF2BFBB02D}" type="pres">
      <dgm:prSet presAssocID="{B81E8974-7D03-4144-BCC0-78E178549F05}" presName="Name64" presStyleLbl="parChTrans1D3" presStyleIdx="5" presStyleCnt="8"/>
      <dgm:spPr/>
      <dgm:t>
        <a:bodyPr/>
        <a:lstStyle/>
        <a:p>
          <a:endParaRPr lang="en-US"/>
        </a:p>
      </dgm:t>
    </dgm:pt>
    <dgm:pt modelId="{04D86B24-A22D-48A7-B880-A8D94686E120}" type="pres">
      <dgm:prSet presAssocID="{FBBD530B-2088-4CD6-B6D8-D0C04DC3DB18}" presName="hierRoot2" presStyleCnt="0">
        <dgm:presLayoutVars>
          <dgm:hierBranch val="init"/>
        </dgm:presLayoutVars>
      </dgm:prSet>
      <dgm:spPr/>
    </dgm:pt>
    <dgm:pt modelId="{0DAE356E-3DBE-420B-BB3D-EB388B5BC718}" type="pres">
      <dgm:prSet presAssocID="{FBBD530B-2088-4CD6-B6D8-D0C04DC3DB18}" presName="rootComposite" presStyleCnt="0"/>
      <dgm:spPr/>
    </dgm:pt>
    <dgm:pt modelId="{2E10D836-9BEF-40DF-AAC8-B9F1660A80AF}" type="pres">
      <dgm:prSet presAssocID="{FBBD530B-2088-4CD6-B6D8-D0C04DC3DB18}" presName="rootText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FAEF21-5235-420B-BB90-6E4F372E9589}" type="pres">
      <dgm:prSet presAssocID="{FBBD530B-2088-4CD6-B6D8-D0C04DC3DB18}" presName="rootConnector" presStyleLbl="node3" presStyleIdx="5" presStyleCnt="8"/>
      <dgm:spPr/>
      <dgm:t>
        <a:bodyPr/>
        <a:lstStyle/>
        <a:p>
          <a:endParaRPr lang="en-US"/>
        </a:p>
      </dgm:t>
    </dgm:pt>
    <dgm:pt modelId="{8E77934B-B0EB-4317-B250-F63ACA7A2C1F}" type="pres">
      <dgm:prSet presAssocID="{FBBD530B-2088-4CD6-B6D8-D0C04DC3DB18}" presName="hierChild4" presStyleCnt="0"/>
      <dgm:spPr/>
    </dgm:pt>
    <dgm:pt modelId="{88C99D89-5850-461E-B2CB-93C95AB1B3D2}" type="pres">
      <dgm:prSet presAssocID="{FBBD530B-2088-4CD6-B6D8-D0C04DC3DB18}" presName="hierChild5" presStyleCnt="0"/>
      <dgm:spPr/>
    </dgm:pt>
    <dgm:pt modelId="{59732207-9264-41BB-854E-6E06D52BF0C0}" type="pres">
      <dgm:prSet presAssocID="{7C660CC5-F215-47AC-99AE-2557567F2F93}" presName="Name64" presStyleLbl="parChTrans1D3" presStyleIdx="6" presStyleCnt="8"/>
      <dgm:spPr/>
      <dgm:t>
        <a:bodyPr/>
        <a:lstStyle/>
        <a:p>
          <a:endParaRPr lang="en-US"/>
        </a:p>
      </dgm:t>
    </dgm:pt>
    <dgm:pt modelId="{E29D389C-66D3-4708-BD6B-3227D79B82DA}" type="pres">
      <dgm:prSet presAssocID="{806A347E-D830-4CF1-B2F3-7EC2DE4559F4}" presName="hierRoot2" presStyleCnt="0">
        <dgm:presLayoutVars>
          <dgm:hierBranch val="init"/>
        </dgm:presLayoutVars>
      </dgm:prSet>
      <dgm:spPr/>
    </dgm:pt>
    <dgm:pt modelId="{B2C3A015-A0F1-4429-A482-A4AF8B28C49E}" type="pres">
      <dgm:prSet presAssocID="{806A347E-D830-4CF1-B2F3-7EC2DE4559F4}" presName="rootComposite" presStyleCnt="0"/>
      <dgm:spPr/>
    </dgm:pt>
    <dgm:pt modelId="{84B85B85-464B-4201-ABBC-0A73BE0D18BA}" type="pres">
      <dgm:prSet presAssocID="{806A347E-D830-4CF1-B2F3-7EC2DE4559F4}" presName="rootText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8F58937-E796-47DA-B79A-21A14BBFACE5}" type="pres">
      <dgm:prSet presAssocID="{806A347E-D830-4CF1-B2F3-7EC2DE4559F4}" presName="rootConnector" presStyleLbl="node3" presStyleIdx="6" presStyleCnt="8"/>
      <dgm:spPr/>
      <dgm:t>
        <a:bodyPr/>
        <a:lstStyle/>
        <a:p>
          <a:endParaRPr lang="en-US"/>
        </a:p>
      </dgm:t>
    </dgm:pt>
    <dgm:pt modelId="{B1DCF181-D87D-4D76-9E8C-0EBF1BD9CDE1}" type="pres">
      <dgm:prSet presAssocID="{806A347E-D830-4CF1-B2F3-7EC2DE4559F4}" presName="hierChild4" presStyleCnt="0"/>
      <dgm:spPr/>
    </dgm:pt>
    <dgm:pt modelId="{3DE1547E-F44A-4348-AC21-F1086F51BB73}" type="pres">
      <dgm:prSet presAssocID="{806A347E-D830-4CF1-B2F3-7EC2DE4559F4}" presName="hierChild5" presStyleCnt="0"/>
      <dgm:spPr/>
    </dgm:pt>
    <dgm:pt modelId="{C667A666-67F9-41A9-90C7-D58E4DD22DAB}" type="pres">
      <dgm:prSet presAssocID="{63553845-B8AC-4AEE-9798-84C73F34E956}" presName="Name64" presStyleLbl="parChTrans1D3" presStyleIdx="7" presStyleCnt="8"/>
      <dgm:spPr/>
      <dgm:t>
        <a:bodyPr/>
        <a:lstStyle/>
        <a:p>
          <a:endParaRPr lang="en-US"/>
        </a:p>
      </dgm:t>
    </dgm:pt>
    <dgm:pt modelId="{34DF9367-3F6F-4304-8922-0E96F6E0225E}" type="pres">
      <dgm:prSet presAssocID="{3044BF58-A51A-4E35-B9DF-697F44F4B3DC}" presName="hierRoot2" presStyleCnt="0">
        <dgm:presLayoutVars>
          <dgm:hierBranch val="init"/>
        </dgm:presLayoutVars>
      </dgm:prSet>
      <dgm:spPr/>
    </dgm:pt>
    <dgm:pt modelId="{1E56E290-86FD-44FD-B017-78C745864009}" type="pres">
      <dgm:prSet presAssocID="{3044BF58-A51A-4E35-B9DF-697F44F4B3DC}" presName="rootComposite" presStyleCnt="0"/>
      <dgm:spPr/>
    </dgm:pt>
    <dgm:pt modelId="{363C4BD7-F6FB-48AE-84C5-33DDA1F3B7A1}" type="pres">
      <dgm:prSet presAssocID="{3044BF58-A51A-4E35-B9DF-697F44F4B3DC}" presName="rootText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4B323AD-32B7-4C9E-9B36-083C422D25DD}" type="pres">
      <dgm:prSet presAssocID="{3044BF58-A51A-4E35-B9DF-697F44F4B3DC}" presName="rootConnector" presStyleLbl="node3" presStyleIdx="7" presStyleCnt="8"/>
      <dgm:spPr/>
      <dgm:t>
        <a:bodyPr/>
        <a:lstStyle/>
        <a:p>
          <a:endParaRPr lang="en-US"/>
        </a:p>
      </dgm:t>
    </dgm:pt>
    <dgm:pt modelId="{DA56C900-6711-4C3A-8058-FCEF9E1220BE}" type="pres">
      <dgm:prSet presAssocID="{3044BF58-A51A-4E35-B9DF-697F44F4B3DC}" presName="hierChild4" presStyleCnt="0"/>
      <dgm:spPr/>
    </dgm:pt>
    <dgm:pt modelId="{0FB4AF87-7B20-426F-896D-D9C664F1876E}" type="pres">
      <dgm:prSet presAssocID="{3044BF58-A51A-4E35-B9DF-697F44F4B3DC}" presName="hierChild5" presStyleCnt="0"/>
      <dgm:spPr/>
    </dgm:pt>
    <dgm:pt modelId="{D8856ECA-5E83-41DA-82D3-11E1F9370047}" type="pres">
      <dgm:prSet presAssocID="{727F512A-47E0-4BBF-BFFA-2BC1804AB88D}" presName="hierChild7" presStyleCnt="0"/>
      <dgm:spPr/>
    </dgm:pt>
  </dgm:ptLst>
  <dgm:cxnLst>
    <dgm:cxn modelId="{32F397BF-69ED-4633-A504-1FEF586A9EE1}" type="presOf" srcId="{F44A2C52-2CBF-4392-B356-BA69B3FDE79D}" destId="{1FB1B049-BF1F-4A3F-AD4D-1F45E30B6B69}" srcOrd="1" destOrd="0" presId="urn:microsoft.com/office/officeart/2009/3/layout/HorizontalOrganizationChart"/>
    <dgm:cxn modelId="{6A3C053A-252B-4A48-8619-DC32C113D295}" type="presOf" srcId="{31042CA9-9C9E-4D6B-B23E-8E9229F4422C}" destId="{ED1A7B03-A0ED-4571-8B83-AB0BA34E8DC4}" srcOrd="0" destOrd="0" presId="urn:microsoft.com/office/officeart/2009/3/layout/HorizontalOrganizationChart"/>
    <dgm:cxn modelId="{458C27B2-4B92-48AB-B08F-4E92D82E3A0B}" type="presOf" srcId="{806A347E-D830-4CF1-B2F3-7EC2DE4559F4}" destId="{84B85B85-464B-4201-ABBC-0A73BE0D18BA}" srcOrd="0" destOrd="0" presId="urn:microsoft.com/office/officeart/2009/3/layout/HorizontalOrganizationChart"/>
    <dgm:cxn modelId="{72C07148-120E-4E8D-AF1B-FE4E04F99B96}" type="presOf" srcId="{727F512A-47E0-4BBF-BFFA-2BC1804AB88D}" destId="{EF63F03E-4FF4-45DC-AEE4-4AC9CD9874A6}" srcOrd="1" destOrd="0" presId="urn:microsoft.com/office/officeart/2009/3/layout/HorizontalOrganizationChart"/>
    <dgm:cxn modelId="{95428976-4322-402C-8886-E428E2368BCD}" srcId="{9695B469-1018-4278-AFC4-7EB29357B771}" destId="{938314F0-C78B-4A5D-ACD9-922EAABE35BD}" srcOrd="0" destOrd="0" parTransId="{3F7D746A-856C-4554-A76A-3C16F958DB20}" sibTransId="{7FFDDB21-5BBE-4F9E-B7F3-9B952DD12472}"/>
    <dgm:cxn modelId="{FF91CB48-C89E-45A1-82AB-C82EBA642249}" type="presOf" srcId="{2FBB27FF-E9A6-41CC-A932-255BD4D4F6C1}" destId="{A860DE88-C2F4-4506-9D82-39C1438D6495}" srcOrd="0" destOrd="0" presId="urn:microsoft.com/office/officeart/2009/3/layout/HorizontalOrganizationChart"/>
    <dgm:cxn modelId="{0E83CCAD-B3C7-443E-BCA4-9BC554B876C4}" srcId="{727F512A-47E0-4BBF-BFFA-2BC1804AB88D}" destId="{31042CA9-9C9E-4D6B-B23E-8E9229F4422C}" srcOrd="0" destOrd="0" parTransId="{8E98AC4F-424B-4AC2-802D-3F4950519826}" sibTransId="{5146224B-A6A5-428F-9031-C26D760A8297}"/>
    <dgm:cxn modelId="{96773C2D-9D7B-4EDD-A907-8284DD89F139}" type="presOf" srcId="{3044BF58-A51A-4E35-B9DF-697F44F4B3DC}" destId="{363C4BD7-F6FB-48AE-84C5-33DDA1F3B7A1}" srcOrd="0" destOrd="0" presId="urn:microsoft.com/office/officeart/2009/3/layout/HorizontalOrganizationChart"/>
    <dgm:cxn modelId="{6DA2F642-4C89-4949-8111-592BEEB2358A}" srcId="{F44A2C52-2CBF-4392-B356-BA69B3FDE79D}" destId="{727F512A-47E0-4BBF-BFFA-2BC1804AB88D}" srcOrd="0" destOrd="0" parTransId="{F9809E95-6148-4C78-86C5-3F7F4B916CAE}" sibTransId="{C4185910-6EB5-46AB-8EF8-7DA2049477B9}"/>
    <dgm:cxn modelId="{9710417D-6A4A-4F2C-AD7D-E4A4596C1489}" srcId="{9695B469-1018-4278-AFC4-7EB29357B771}" destId="{CA54BD1A-18B8-41AF-B3E4-68D40791C04A}" srcOrd="2" destOrd="0" parTransId="{7EA3B1CC-8CE6-42E6-A5AD-F2B42F901FED}" sibTransId="{672039D2-50AE-4740-98F8-03A121A555F8}"/>
    <dgm:cxn modelId="{AA642A2C-9566-4264-84E5-5BB4B9E3E611}" type="presOf" srcId="{938314F0-C78B-4A5D-ACD9-922EAABE35BD}" destId="{2D14C9BB-361B-4E3C-8CDF-8FC2EB981C95}" srcOrd="0" destOrd="0" presId="urn:microsoft.com/office/officeart/2009/3/layout/HorizontalOrganizationChart"/>
    <dgm:cxn modelId="{E0DA2225-7CFD-4AD0-BA45-E385F611F1AB}" type="presOf" srcId="{21C8B0BD-B2BB-445F-BAEC-B3B62899473A}" destId="{B076E6D2-14BB-4888-9827-9E5F7866BF2F}" srcOrd="0" destOrd="0" presId="urn:microsoft.com/office/officeart/2009/3/layout/HorizontalOrganizationChart"/>
    <dgm:cxn modelId="{E20595CA-69EA-4146-B4F5-9366EE36B0A9}" type="presOf" srcId="{CA54BD1A-18B8-41AF-B3E4-68D40791C04A}" destId="{881BA274-775A-404F-80A8-037A9432DC7E}" srcOrd="0" destOrd="0" presId="urn:microsoft.com/office/officeart/2009/3/layout/HorizontalOrganizationChart"/>
    <dgm:cxn modelId="{5A9FEBFB-E59E-46DF-9DC0-F0EBB769849F}" type="presOf" srcId="{FBBD530B-2088-4CD6-B6D8-D0C04DC3DB18}" destId="{2E10D836-9BEF-40DF-AAC8-B9F1660A80AF}" srcOrd="0" destOrd="0" presId="urn:microsoft.com/office/officeart/2009/3/layout/HorizontalOrganizationChart"/>
    <dgm:cxn modelId="{A40284DC-708C-415E-A021-3B051AC9B067}" srcId="{727F512A-47E0-4BBF-BFFA-2BC1804AB88D}" destId="{82EFFE36-3084-4C7D-A124-2DFD4D901AC0}" srcOrd="1" destOrd="0" parTransId="{6B41857A-CAB0-4CE1-96D0-90F49C50620D}" sibTransId="{D573A403-6FBE-460E-AB67-2917252AE599}"/>
    <dgm:cxn modelId="{B8DE97E6-4556-4221-B60A-62357097975E}" type="presOf" srcId="{82EFFE36-3084-4C7D-A124-2DFD4D901AC0}" destId="{698E5C26-7594-4885-9ABD-D7E545836CB2}" srcOrd="1" destOrd="0" presId="urn:microsoft.com/office/officeart/2009/3/layout/HorizontalOrganizationChart"/>
    <dgm:cxn modelId="{6BB303B0-0071-4FA8-B078-0CE41B80AC89}" type="presOf" srcId="{82EFFE36-3084-4C7D-A124-2DFD4D901AC0}" destId="{C2EDB11D-2043-4FC2-9E7B-7B116F3AACFD}" srcOrd="0" destOrd="0" presId="urn:microsoft.com/office/officeart/2009/3/layout/HorizontalOrganizationChart"/>
    <dgm:cxn modelId="{0564F284-9500-4546-9D34-5B2E4BD8C59B}" type="presOf" srcId="{F9809E95-6148-4C78-86C5-3F7F4B916CAE}" destId="{9CBB0691-D3AE-42D5-89A7-31540BDF0A95}" srcOrd="0" destOrd="0" presId="urn:microsoft.com/office/officeart/2009/3/layout/HorizontalOrganizationChart"/>
    <dgm:cxn modelId="{CDE089AA-C52F-44BE-A0CB-6409032937B7}" srcId="{9695B469-1018-4278-AFC4-7EB29357B771}" destId="{1AFC7BEC-984E-4122-9302-E0782EC4543A}" srcOrd="1" destOrd="0" parTransId="{2FBB27FF-E9A6-41CC-A932-255BD4D4F6C1}" sibTransId="{D128D96E-716F-40FE-80B1-3BFED8C6F773}"/>
    <dgm:cxn modelId="{087B8E95-B7C0-4146-8FF5-FCBE3B16A2D3}" type="presOf" srcId="{8E98AC4F-424B-4AC2-802D-3F4950519826}" destId="{972EA6BE-FF4A-48E4-955F-A9D7218B038B}" srcOrd="0" destOrd="0" presId="urn:microsoft.com/office/officeart/2009/3/layout/HorizontalOrganizationChart"/>
    <dgm:cxn modelId="{B688B85F-1D01-4C47-BA1D-873C48BD577B}" type="presOf" srcId="{63553845-B8AC-4AEE-9798-84C73F34E956}" destId="{C667A666-67F9-41A9-90C7-D58E4DD22DAB}" srcOrd="0" destOrd="0" presId="urn:microsoft.com/office/officeart/2009/3/layout/HorizontalOrganizationChart"/>
    <dgm:cxn modelId="{4CF1781C-C58F-45B7-8026-53AE9EE71E44}" type="presOf" srcId="{9695B469-1018-4278-AFC4-7EB29357B771}" destId="{5DE02DDF-8C89-4475-A140-C08B2757AAEE}" srcOrd="1" destOrd="0" presId="urn:microsoft.com/office/officeart/2009/3/layout/HorizontalOrganizationChart"/>
    <dgm:cxn modelId="{E10F04F7-3592-4409-9817-CBE57369A127}" srcId="{F44A2C52-2CBF-4392-B356-BA69B3FDE79D}" destId="{9695B469-1018-4278-AFC4-7EB29357B771}" srcOrd="1" destOrd="0" parTransId="{48F7E8CD-57EA-49C3-8F4D-BCABF598FED2}" sibTransId="{6976BC78-2F25-46BA-A2AB-577FC9D2BA28}"/>
    <dgm:cxn modelId="{48A18B5D-BE65-4C4D-A2E5-F2507F3B4D67}" type="presOf" srcId="{727F512A-47E0-4BBF-BFFA-2BC1804AB88D}" destId="{FC1C411F-32F6-4643-878F-A8198D591A5B}" srcOrd="0" destOrd="0" presId="urn:microsoft.com/office/officeart/2009/3/layout/HorizontalOrganizationChart"/>
    <dgm:cxn modelId="{2829CB25-4F6B-455D-ABFA-6B6B40BF5EFA}" type="presOf" srcId="{31042CA9-9C9E-4D6B-B23E-8E9229F4422C}" destId="{B6852695-7727-49C6-964A-C9243B30A7E5}" srcOrd="1" destOrd="0" presId="urn:microsoft.com/office/officeart/2009/3/layout/HorizontalOrganizationChart"/>
    <dgm:cxn modelId="{5342CA7C-15ED-4D2B-8852-BD99BFB200D7}" srcId="{727F512A-47E0-4BBF-BFFA-2BC1804AB88D}" destId="{FBBD530B-2088-4CD6-B6D8-D0C04DC3DB18}" srcOrd="2" destOrd="0" parTransId="{B81E8974-7D03-4144-BCC0-78E178549F05}" sibTransId="{016D4E47-4CE9-4231-B444-50A7D48994B1}"/>
    <dgm:cxn modelId="{D3A28BD0-B478-454A-8D50-4B06BE9F300E}" type="presOf" srcId="{48F7E8CD-57EA-49C3-8F4D-BCABF598FED2}" destId="{15CCDE70-0660-4108-808A-FEA2D9B4E4E3}" srcOrd="0" destOrd="0" presId="urn:microsoft.com/office/officeart/2009/3/layout/HorizontalOrganizationChart"/>
    <dgm:cxn modelId="{6899E4DF-EFD5-40C9-B257-BB146F940897}" srcId="{727F512A-47E0-4BBF-BFFA-2BC1804AB88D}" destId="{806A347E-D830-4CF1-B2F3-7EC2DE4559F4}" srcOrd="3" destOrd="0" parTransId="{7C660CC5-F215-47AC-99AE-2557567F2F93}" sibTransId="{7C7855FE-8139-4910-A3E7-619DBA17D305}"/>
    <dgm:cxn modelId="{BD27B967-CFEE-459D-9FF8-FBFADFAEAD82}" type="presOf" srcId="{7EA3B1CC-8CE6-42E6-A5AD-F2B42F901FED}" destId="{D0E79AD8-B7A0-4DE8-943A-445E70443657}" srcOrd="0" destOrd="0" presId="urn:microsoft.com/office/officeart/2009/3/layout/HorizontalOrganizationChart"/>
    <dgm:cxn modelId="{FEE5ABEA-9437-45CD-9D92-3E59D156F8D4}" type="presOf" srcId="{7C660CC5-F215-47AC-99AE-2557567F2F93}" destId="{59732207-9264-41BB-854E-6E06D52BF0C0}" srcOrd="0" destOrd="0" presId="urn:microsoft.com/office/officeart/2009/3/layout/HorizontalOrganizationChart"/>
    <dgm:cxn modelId="{FCA2C05E-21E5-4C9C-8224-D29F3B0A1DD7}" type="presOf" srcId="{3044BF58-A51A-4E35-B9DF-697F44F4B3DC}" destId="{94B323AD-32B7-4C9E-9B36-083C422D25DD}" srcOrd="1" destOrd="0" presId="urn:microsoft.com/office/officeart/2009/3/layout/HorizontalOrganizationChart"/>
    <dgm:cxn modelId="{791555A3-449C-4551-86D1-0B6D8775AAB7}" type="presOf" srcId="{CA54BD1A-18B8-41AF-B3E4-68D40791C04A}" destId="{ACC20784-AB90-44B5-8091-3418647BBF4C}" srcOrd="1" destOrd="0" presId="urn:microsoft.com/office/officeart/2009/3/layout/HorizontalOrganizationChart"/>
    <dgm:cxn modelId="{E8663E6A-4343-48DB-BCD7-D15AC8416D3E}" srcId="{727F512A-47E0-4BBF-BFFA-2BC1804AB88D}" destId="{3044BF58-A51A-4E35-B9DF-697F44F4B3DC}" srcOrd="4" destOrd="0" parTransId="{63553845-B8AC-4AEE-9798-84C73F34E956}" sibTransId="{E5B44292-93EA-43C5-BBB1-9B96035EB786}"/>
    <dgm:cxn modelId="{1BD88D37-1590-45F4-B369-25CFA078262E}" type="presOf" srcId="{9695B469-1018-4278-AFC4-7EB29357B771}" destId="{59E30E02-99C2-4B7E-AAB4-6D6CEFFAEBB3}" srcOrd="0" destOrd="0" presId="urn:microsoft.com/office/officeart/2009/3/layout/HorizontalOrganizationChart"/>
    <dgm:cxn modelId="{77EE2B2A-B3FA-4436-93C8-E723719777B0}" type="presOf" srcId="{3F7D746A-856C-4554-A76A-3C16F958DB20}" destId="{235D5313-3582-4043-B90A-69C634C7CFBC}" srcOrd="0" destOrd="0" presId="urn:microsoft.com/office/officeart/2009/3/layout/HorizontalOrganizationChart"/>
    <dgm:cxn modelId="{458618DA-A2E8-498A-8A5E-A23DF8732FB7}" type="presOf" srcId="{6B41857A-CAB0-4CE1-96D0-90F49C50620D}" destId="{D8452B2C-8840-451F-8FF8-21AD513B524C}" srcOrd="0" destOrd="0" presId="urn:microsoft.com/office/officeart/2009/3/layout/HorizontalOrganizationChart"/>
    <dgm:cxn modelId="{4C14AB9D-DB8B-4A39-ABF6-7DEDC3EB5DF9}" type="presOf" srcId="{1AFC7BEC-984E-4122-9302-E0782EC4543A}" destId="{AAA9BFD4-35BF-41AC-A774-D28D3C7710C1}" srcOrd="0" destOrd="0" presId="urn:microsoft.com/office/officeart/2009/3/layout/HorizontalOrganizationChart"/>
    <dgm:cxn modelId="{BE5103E6-A58D-4892-8254-C6315C0093F5}" type="presOf" srcId="{1AFC7BEC-984E-4122-9302-E0782EC4543A}" destId="{DDCA4951-B93F-421B-998A-B1503DCB3818}" srcOrd="1" destOrd="0" presId="urn:microsoft.com/office/officeart/2009/3/layout/HorizontalOrganizationChart"/>
    <dgm:cxn modelId="{96C7035D-3A35-49EA-B001-AFE9ECF6F5A7}" type="presOf" srcId="{B81E8974-7D03-4144-BCC0-78E178549F05}" destId="{45F7068D-CA9C-4DBA-B758-C6AF2BFBB02D}" srcOrd="0" destOrd="0" presId="urn:microsoft.com/office/officeart/2009/3/layout/HorizontalOrganizationChart"/>
    <dgm:cxn modelId="{573606A2-16A0-401C-B1B4-38A504BF5592}" type="presOf" srcId="{F44A2C52-2CBF-4392-B356-BA69B3FDE79D}" destId="{EDE050D4-5AD7-453D-9C49-A1C697BC5413}" srcOrd="0" destOrd="0" presId="urn:microsoft.com/office/officeart/2009/3/layout/HorizontalOrganizationChart"/>
    <dgm:cxn modelId="{C135AC25-7E56-406E-9D44-EA9592B04364}" type="presOf" srcId="{806A347E-D830-4CF1-B2F3-7EC2DE4559F4}" destId="{18F58937-E796-47DA-B79A-21A14BBFACE5}" srcOrd="1" destOrd="0" presId="urn:microsoft.com/office/officeart/2009/3/layout/HorizontalOrganizationChart"/>
    <dgm:cxn modelId="{1C4195ED-0B2F-4C9F-B411-04BA84397DDB}" srcId="{21C8B0BD-B2BB-445F-BAEC-B3B62899473A}" destId="{F44A2C52-2CBF-4392-B356-BA69B3FDE79D}" srcOrd="0" destOrd="0" parTransId="{416397EC-38E5-494E-9DCC-B907BAFB3E03}" sibTransId="{BC8847CF-8D21-479A-ADC4-F3A98A3FBBF7}"/>
    <dgm:cxn modelId="{FE620043-09CC-4B35-A50F-17101B61234F}" type="presOf" srcId="{938314F0-C78B-4A5D-ACD9-922EAABE35BD}" destId="{1CD2B4CA-CC4C-4F00-84CA-AB6C6084CE97}" srcOrd="1" destOrd="0" presId="urn:microsoft.com/office/officeart/2009/3/layout/HorizontalOrganizationChart"/>
    <dgm:cxn modelId="{1323769F-EF1B-46B7-BE02-08B32095A592}" type="presOf" srcId="{FBBD530B-2088-4CD6-B6D8-D0C04DC3DB18}" destId="{DDFAEF21-5235-420B-BB90-6E4F372E9589}" srcOrd="1" destOrd="0" presId="urn:microsoft.com/office/officeart/2009/3/layout/HorizontalOrganizationChart"/>
    <dgm:cxn modelId="{EBE38320-D497-44CC-ADB6-623D09AC2387}" type="presParOf" srcId="{B076E6D2-14BB-4888-9827-9E5F7866BF2F}" destId="{A2765C28-148F-46E5-8F70-B49810A69803}" srcOrd="0" destOrd="0" presId="urn:microsoft.com/office/officeart/2009/3/layout/HorizontalOrganizationChart"/>
    <dgm:cxn modelId="{646777F1-B321-4029-8DFC-EF0D00B8FAB2}" type="presParOf" srcId="{A2765C28-148F-46E5-8F70-B49810A69803}" destId="{12840CCF-C420-4F11-89E5-C7BC9F2DCD29}" srcOrd="0" destOrd="0" presId="urn:microsoft.com/office/officeart/2009/3/layout/HorizontalOrganizationChart"/>
    <dgm:cxn modelId="{172A281D-C2C6-4891-8B65-748FB9FC22B2}" type="presParOf" srcId="{12840CCF-C420-4F11-89E5-C7BC9F2DCD29}" destId="{EDE050D4-5AD7-453D-9C49-A1C697BC5413}" srcOrd="0" destOrd="0" presId="urn:microsoft.com/office/officeart/2009/3/layout/HorizontalOrganizationChart"/>
    <dgm:cxn modelId="{3AADB14E-CF17-4A5E-8FE2-57DEBA1904A4}" type="presParOf" srcId="{12840CCF-C420-4F11-89E5-C7BC9F2DCD29}" destId="{1FB1B049-BF1F-4A3F-AD4D-1F45E30B6B69}" srcOrd="1" destOrd="0" presId="urn:microsoft.com/office/officeart/2009/3/layout/HorizontalOrganizationChart"/>
    <dgm:cxn modelId="{BC34B29F-0948-448B-83D4-F07965B2E1BD}" type="presParOf" srcId="{A2765C28-148F-46E5-8F70-B49810A69803}" destId="{C0BDC884-7D73-4B04-AE1A-D8D808B45C1D}" srcOrd="1" destOrd="0" presId="urn:microsoft.com/office/officeart/2009/3/layout/HorizontalOrganizationChart"/>
    <dgm:cxn modelId="{C8066E20-41B7-4DCF-8A73-779285ACB1EA}" type="presParOf" srcId="{C0BDC884-7D73-4B04-AE1A-D8D808B45C1D}" destId="{15CCDE70-0660-4108-808A-FEA2D9B4E4E3}" srcOrd="0" destOrd="0" presId="urn:microsoft.com/office/officeart/2009/3/layout/HorizontalOrganizationChart"/>
    <dgm:cxn modelId="{FB01F907-6E05-47E4-9EBA-CE61BD76F510}" type="presParOf" srcId="{C0BDC884-7D73-4B04-AE1A-D8D808B45C1D}" destId="{B270DDAF-4FA0-4CBF-B4BB-AF5AFF420373}" srcOrd="1" destOrd="0" presId="urn:microsoft.com/office/officeart/2009/3/layout/HorizontalOrganizationChart"/>
    <dgm:cxn modelId="{CB0A10F9-6FA3-4684-8FB2-C6A7495F1E38}" type="presParOf" srcId="{B270DDAF-4FA0-4CBF-B4BB-AF5AFF420373}" destId="{4C8450DE-E5C1-4125-A774-C20A3E1A9943}" srcOrd="0" destOrd="0" presId="urn:microsoft.com/office/officeart/2009/3/layout/HorizontalOrganizationChart"/>
    <dgm:cxn modelId="{E4A17985-5280-4290-9686-C9F4E5677FF7}" type="presParOf" srcId="{4C8450DE-E5C1-4125-A774-C20A3E1A9943}" destId="{59E30E02-99C2-4B7E-AAB4-6D6CEFFAEBB3}" srcOrd="0" destOrd="0" presId="urn:microsoft.com/office/officeart/2009/3/layout/HorizontalOrganizationChart"/>
    <dgm:cxn modelId="{4CBE3246-D0E9-4E3F-B492-21074E7581B1}" type="presParOf" srcId="{4C8450DE-E5C1-4125-A774-C20A3E1A9943}" destId="{5DE02DDF-8C89-4475-A140-C08B2757AAEE}" srcOrd="1" destOrd="0" presId="urn:microsoft.com/office/officeart/2009/3/layout/HorizontalOrganizationChart"/>
    <dgm:cxn modelId="{3210F1B2-AE44-4585-B109-F214A0228DB5}" type="presParOf" srcId="{B270DDAF-4FA0-4CBF-B4BB-AF5AFF420373}" destId="{AA9648F3-7E1E-4D71-B9D4-CB065C5874A7}" srcOrd="1" destOrd="0" presId="urn:microsoft.com/office/officeart/2009/3/layout/HorizontalOrganizationChart"/>
    <dgm:cxn modelId="{4641D9BE-533B-4C4C-9AEB-3C8EF80D047A}" type="presParOf" srcId="{AA9648F3-7E1E-4D71-B9D4-CB065C5874A7}" destId="{235D5313-3582-4043-B90A-69C634C7CFBC}" srcOrd="0" destOrd="0" presId="urn:microsoft.com/office/officeart/2009/3/layout/HorizontalOrganizationChart"/>
    <dgm:cxn modelId="{B147FB4D-BC8D-4DC8-B2C8-395D19C30F4F}" type="presParOf" srcId="{AA9648F3-7E1E-4D71-B9D4-CB065C5874A7}" destId="{AB392AFF-DED6-4C43-AB3D-F5C294F9DDD3}" srcOrd="1" destOrd="0" presId="urn:microsoft.com/office/officeart/2009/3/layout/HorizontalOrganizationChart"/>
    <dgm:cxn modelId="{34650828-656B-4A98-B671-49603218A8F3}" type="presParOf" srcId="{AB392AFF-DED6-4C43-AB3D-F5C294F9DDD3}" destId="{128E7AF8-955E-40D4-B507-B2CD097ED117}" srcOrd="0" destOrd="0" presId="urn:microsoft.com/office/officeart/2009/3/layout/HorizontalOrganizationChart"/>
    <dgm:cxn modelId="{0900772B-A013-4216-9158-EA0C89955305}" type="presParOf" srcId="{128E7AF8-955E-40D4-B507-B2CD097ED117}" destId="{2D14C9BB-361B-4E3C-8CDF-8FC2EB981C95}" srcOrd="0" destOrd="0" presId="urn:microsoft.com/office/officeart/2009/3/layout/HorizontalOrganizationChart"/>
    <dgm:cxn modelId="{DAB93908-B2CE-432D-82F1-65511389FF6E}" type="presParOf" srcId="{128E7AF8-955E-40D4-B507-B2CD097ED117}" destId="{1CD2B4CA-CC4C-4F00-84CA-AB6C6084CE97}" srcOrd="1" destOrd="0" presId="urn:microsoft.com/office/officeart/2009/3/layout/HorizontalOrganizationChart"/>
    <dgm:cxn modelId="{443711FC-AA45-42EA-869A-1E186313CC15}" type="presParOf" srcId="{AB392AFF-DED6-4C43-AB3D-F5C294F9DDD3}" destId="{94F7588D-FB24-40E1-87C5-1EBEDC6CF9B5}" srcOrd="1" destOrd="0" presId="urn:microsoft.com/office/officeart/2009/3/layout/HorizontalOrganizationChart"/>
    <dgm:cxn modelId="{30F4AAA1-DC81-45F7-B226-9BD04B84A5B9}" type="presParOf" srcId="{AB392AFF-DED6-4C43-AB3D-F5C294F9DDD3}" destId="{E656BE66-4FAE-413E-A895-79916731E4A4}" srcOrd="2" destOrd="0" presId="urn:microsoft.com/office/officeart/2009/3/layout/HorizontalOrganizationChart"/>
    <dgm:cxn modelId="{0EF5C53C-C8D8-42E4-B406-46F4F073CB01}" type="presParOf" srcId="{AA9648F3-7E1E-4D71-B9D4-CB065C5874A7}" destId="{A860DE88-C2F4-4506-9D82-39C1438D6495}" srcOrd="2" destOrd="0" presId="urn:microsoft.com/office/officeart/2009/3/layout/HorizontalOrganizationChart"/>
    <dgm:cxn modelId="{DEF7382F-CCBA-476F-B3FF-61F1C20E4882}" type="presParOf" srcId="{AA9648F3-7E1E-4D71-B9D4-CB065C5874A7}" destId="{FC82F6BC-24C2-4CC9-922D-8B206480D970}" srcOrd="3" destOrd="0" presId="urn:microsoft.com/office/officeart/2009/3/layout/HorizontalOrganizationChart"/>
    <dgm:cxn modelId="{D2ECFED7-6E98-4217-857B-91B98DF0C36F}" type="presParOf" srcId="{FC82F6BC-24C2-4CC9-922D-8B206480D970}" destId="{5943FF9D-B037-47F0-902F-100FF9EF3DFE}" srcOrd="0" destOrd="0" presId="urn:microsoft.com/office/officeart/2009/3/layout/HorizontalOrganizationChart"/>
    <dgm:cxn modelId="{73B828B6-677A-4E1B-AF95-89216379478D}" type="presParOf" srcId="{5943FF9D-B037-47F0-902F-100FF9EF3DFE}" destId="{AAA9BFD4-35BF-41AC-A774-D28D3C7710C1}" srcOrd="0" destOrd="0" presId="urn:microsoft.com/office/officeart/2009/3/layout/HorizontalOrganizationChart"/>
    <dgm:cxn modelId="{173FEEFF-7F21-4669-8DC5-E67080F66891}" type="presParOf" srcId="{5943FF9D-B037-47F0-902F-100FF9EF3DFE}" destId="{DDCA4951-B93F-421B-998A-B1503DCB3818}" srcOrd="1" destOrd="0" presId="urn:microsoft.com/office/officeart/2009/3/layout/HorizontalOrganizationChart"/>
    <dgm:cxn modelId="{AF54048E-1AFE-4DF2-8E1B-36B82522BA00}" type="presParOf" srcId="{FC82F6BC-24C2-4CC9-922D-8B206480D970}" destId="{F68E5B78-9C93-4D8B-A106-879251E21D32}" srcOrd="1" destOrd="0" presId="urn:microsoft.com/office/officeart/2009/3/layout/HorizontalOrganizationChart"/>
    <dgm:cxn modelId="{BC6BBD33-0CAB-44D0-AD99-73F25F3D6B3F}" type="presParOf" srcId="{FC82F6BC-24C2-4CC9-922D-8B206480D970}" destId="{30B4DCB3-F6FA-4514-8484-B57FBD866059}" srcOrd="2" destOrd="0" presId="urn:microsoft.com/office/officeart/2009/3/layout/HorizontalOrganizationChart"/>
    <dgm:cxn modelId="{D3FBF2E6-5620-4952-B14F-57523EE293E5}" type="presParOf" srcId="{AA9648F3-7E1E-4D71-B9D4-CB065C5874A7}" destId="{D0E79AD8-B7A0-4DE8-943A-445E70443657}" srcOrd="4" destOrd="0" presId="urn:microsoft.com/office/officeart/2009/3/layout/HorizontalOrganizationChart"/>
    <dgm:cxn modelId="{B8F22EF0-EE1D-4385-8C33-D6D6DB99D644}" type="presParOf" srcId="{AA9648F3-7E1E-4D71-B9D4-CB065C5874A7}" destId="{249225A5-65B2-4599-9C65-74EA47349EC2}" srcOrd="5" destOrd="0" presId="urn:microsoft.com/office/officeart/2009/3/layout/HorizontalOrganizationChart"/>
    <dgm:cxn modelId="{63F1A5D5-F9EA-468B-BE54-FFD21D5C6121}" type="presParOf" srcId="{249225A5-65B2-4599-9C65-74EA47349EC2}" destId="{8F268A33-AA07-4742-98AB-50E1F133898B}" srcOrd="0" destOrd="0" presId="urn:microsoft.com/office/officeart/2009/3/layout/HorizontalOrganizationChart"/>
    <dgm:cxn modelId="{75DC5E9F-2AE7-4D8D-9B3E-97C5CE32799F}" type="presParOf" srcId="{8F268A33-AA07-4742-98AB-50E1F133898B}" destId="{881BA274-775A-404F-80A8-037A9432DC7E}" srcOrd="0" destOrd="0" presId="urn:microsoft.com/office/officeart/2009/3/layout/HorizontalOrganizationChart"/>
    <dgm:cxn modelId="{38D0097A-27FB-454B-8828-B062B749FB42}" type="presParOf" srcId="{8F268A33-AA07-4742-98AB-50E1F133898B}" destId="{ACC20784-AB90-44B5-8091-3418647BBF4C}" srcOrd="1" destOrd="0" presId="urn:microsoft.com/office/officeart/2009/3/layout/HorizontalOrganizationChart"/>
    <dgm:cxn modelId="{72A418C0-2C4D-4D48-A2F5-71B6E1809BE3}" type="presParOf" srcId="{249225A5-65B2-4599-9C65-74EA47349EC2}" destId="{41E65842-214A-4B02-AC86-FAAA617F0581}" srcOrd="1" destOrd="0" presId="urn:microsoft.com/office/officeart/2009/3/layout/HorizontalOrganizationChart"/>
    <dgm:cxn modelId="{21242951-87A0-4D9E-99BA-471E27F1E905}" type="presParOf" srcId="{249225A5-65B2-4599-9C65-74EA47349EC2}" destId="{21F46E65-7DA5-4461-9907-329C27D1ABE0}" srcOrd="2" destOrd="0" presId="urn:microsoft.com/office/officeart/2009/3/layout/HorizontalOrganizationChart"/>
    <dgm:cxn modelId="{CAE26BFD-4CD7-4C8A-B753-D6950270794F}" type="presParOf" srcId="{B270DDAF-4FA0-4CBF-B4BB-AF5AFF420373}" destId="{73004E9F-01DF-41B8-85F9-1345A053A6B6}" srcOrd="2" destOrd="0" presId="urn:microsoft.com/office/officeart/2009/3/layout/HorizontalOrganizationChart"/>
    <dgm:cxn modelId="{3D0B0BBB-7D17-48B5-B7EA-64F5FD4A701A}" type="presParOf" srcId="{A2765C28-148F-46E5-8F70-B49810A69803}" destId="{AF681AD4-D646-4C10-AAE7-4FEE782C2C97}" srcOrd="2" destOrd="0" presId="urn:microsoft.com/office/officeart/2009/3/layout/HorizontalOrganizationChart"/>
    <dgm:cxn modelId="{48F4ADC5-6367-47E9-BF6C-2BA656B9E918}" type="presParOf" srcId="{AF681AD4-D646-4C10-AAE7-4FEE782C2C97}" destId="{9CBB0691-D3AE-42D5-89A7-31540BDF0A95}" srcOrd="0" destOrd="0" presId="urn:microsoft.com/office/officeart/2009/3/layout/HorizontalOrganizationChart"/>
    <dgm:cxn modelId="{D7371DF0-82D1-43DE-B80D-D3ED598B2CB0}" type="presParOf" srcId="{AF681AD4-D646-4C10-AAE7-4FEE782C2C97}" destId="{F230397B-60A9-436A-82C5-F2DC0D284A13}" srcOrd="1" destOrd="0" presId="urn:microsoft.com/office/officeart/2009/3/layout/HorizontalOrganizationChart"/>
    <dgm:cxn modelId="{9FFD7605-8C36-4E29-8B92-8D8EBCB11356}" type="presParOf" srcId="{F230397B-60A9-436A-82C5-F2DC0D284A13}" destId="{82901928-C2B5-4652-8FD0-42AFBCF80B76}" srcOrd="0" destOrd="0" presId="urn:microsoft.com/office/officeart/2009/3/layout/HorizontalOrganizationChart"/>
    <dgm:cxn modelId="{939AF3A7-6387-4F6D-A9E5-0C554238D2C4}" type="presParOf" srcId="{82901928-C2B5-4652-8FD0-42AFBCF80B76}" destId="{FC1C411F-32F6-4643-878F-A8198D591A5B}" srcOrd="0" destOrd="0" presId="urn:microsoft.com/office/officeart/2009/3/layout/HorizontalOrganizationChart"/>
    <dgm:cxn modelId="{09F3E0C8-5D59-4EA6-BEE6-6A177E3E2EF0}" type="presParOf" srcId="{82901928-C2B5-4652-8FD0-42AFBCF80B76}" destId="{EF63F03E-4FF4-45DC-AEE4-4AC9CD9874A6}" srcOrd="1" destOrd="0" presId="urn:microsoft.com/office/officeart/2009/3/layout/HorizontalOrganizationChart"/>
    <dgm:cxn modelId="{4002D881-130E-478C-AD48-C219E6D23168}" type="presParOf" srcId="{F230397B-60A9-436A-82C5-F2DC0D284A13}" destId="{F8260ABB-0546-45A5-96AE-44DC799DD8DF}" srcOrd="1" destOrd="0" presId="urn:microsoft.com/office/officeart/2009/3/layout/HorizontalOrganizationChart"/>
    <dgm:cxn modelId="{4124B432-350A-4665-A935-8E9AC8DE025D}" type="presParOf" srcId="{F8260ABB-0546-45A5-96AE-44DC799DD8DF}" destId="{972EA6BE-FF4A-48E4-955F-A9D7218B038B}" srcOrd="0" destOrd="0" presId="urn:microsoft.com/office/officeart/2009/3/layout/HorizontalOrganizationChart"/>
    <dgm:cxn modelId="{E164735D-C997-4239-B3CD-3C56C15583D3}" type="presParOf" srcId="{F8260ABB-0546-45A5-96AE-44DC799DD8DF}" destId="{B0AB009E-20F8-4329-ADD9-421E8DB0CB20}" srcOrd="1" destOrd="0" presId="urn:microsoft.com/office/officeart/2009/3/layout/HorizontalOrganizationChart"/>
    <dgm:cxn modelId="{FED82928-8900-4CE6-ABAB-96C9D3B7C169}" type="presParOf" srcId="{B0AB009E-20F8-4329-ADD9-421E8DB0CB20}" destId="{2D78C835-DAB3-40B3-84BB-08A326E749A3}" srcOrd="0" destOrd="0" presId="urn:microsoft.com/office/officeart/2009/3/layout/HorizontalOrganizationChart"/>
    <dgm:cxn modelId="{D460529C-2340-49E8-A994-613EF9938715}" type="presParOf" srcId="{2D78C835-DAB3-40B3-84BB-08A326E749A3}" destId="{ED1A7B03-A0ED-4571-8B83-AB0BA34E8DC4}" srcOrd="0" destOrd="0" presId="urn:microsoft.com/office/officeart/2009/3/layout/HorizontalOrganizationChart"/>
    <dgm:cxn modelId="{4F783583-B255-4D10-86C8-5EDA155145E3}" type="presParOf" srcId="{2D78C835-DAB3-40B3-84BB-08A326E749A3}" destId="{B6852695-7727-49C6-964A-C9243B30A7E5}" srcOrd="1" destOrd="0" presId="urn:microsoft.com/office/officeart/2009/3/layout/HorizontalOrganizationChart"/>
    <dgm:cxn modelId="{6A3A5191-123A-43D1-878E-B64059B082F5}" type="presParOf" srcId="{B0AB009E-20F8-4329-ADD9-421E8DB0CB20}" destId="{729D32A7-16CD-4471-883C-D73DA35F3412}" srcOrd="1" destOrd="0" presId="urn:microsoft.com/office/officeart/2009/3/layout/HorizontalOrganizationChart"/>
    <dgm:cxn modelId="{A41309AF-F78D-4E8C-B52F-03F748633350}" type="presParOf" srcId="{B0AB009E-20F8-4329-ADD9-421E8DB0CB20}" destId="{D35FFDD4-DF47-4BAD-BACF-46C88824EAD3}" srcOrd="2" destOrd="0" presId="urn:microsoft.com/office/officeart/2009/3/layout/HorizontalOrganizationChart"/>
    <dgm:cxn modelId="{C1AE33FF-7755-47D3-8508-2F83676FA29C}" type="presParOf" srcId="{F8260ABB-0546-45A5-96AE-44DC799DD8DF}" destId="{D8452B2C-8840-451F-8FF8-21AD513B524C}" srcOrd="2" destOrd="0" presId="urn:microsoft.com/office/officeart/2009/3/layout/HorizontalOrganizationChart"/>
    <dgm:cxn modelId="{DE740200-6693-495F-BD99-61D77F90C111}" type="presParOf" srcId="{F8260ABB-0546-45A5-96AE-44DC799DD8DF}" destId="{E1B4A1BF-8795-4958-9196-A10E212C4023}" srcOrd="3" destOrd="0" presId="urn:microsoft.com/office/officeart/2009/3/layout/HorizontalOrganizationChart"/>
    <dgm:cxn modelId="{CCF8DCBA-BF15-4B13-B0D0-F1126E9EFDC4}" type="presParOf" srcId="{E1B4A1BF-8795-4958-9196-A10E212C4023}" destId="{15D4010F-81F1-4E4C-8034-9E5D751A89AF}" srcOrd="0" destOrd="0" presId="urn:microsoft.com/office/officeart/2009/3/layout/HorizontalOrganizationChart"/>
    <dgm:cxn modelId="{3013DA81-200E-40DD-A9EB-EDB612C70584}" type="presParOf" srcId="{15D4010F-81F1-4E4C-8034-9E5D751A89AF}" destId="{C2EDB11D-2043-4FC2-9E7B-7B116F3AACFD}" srcOrd="0" destOrd="0" presId="urn:microsoft.com/office/officeart/2009/3/layout/HorizontalOrganizationChart"/>
    <dgm:cxn modelId="{10AA3B1C-2B4D-4C4B-90E2-21AAD8CEB014}" type="presParOf" srcId="{15D4010F-81F1-4E4C-8034-9E5D751A89AF}" destId="{698E5C26-7594-4885-9ABD-D7E545836CB2}" srcOrd="1" destOrd="0" presId="urn:microsoft.com/office/officeart/2009/3/layout/HorizontalOrganizationChart"/>
    <dgm:cxn modelId="{D49151A7-06E8-4130-AD65-A5D73B7283AB}" type="presParOf" srcId="{E1B4A1BF-8795-4958-9196-A10E212C4023}" destId="{90C3A758-79DA-4AF7-8921-041B979DF9F0}" srcOrd="1" destOrd="0" presId="urn:microsoft.com/office/officeart/2009/3/layout/HorizontalOrganizationChart"/>
    <dgm:cxn modelId="{FD46A585-FA68-444D-89E2-5A340C0F3AE0}" type="presParOf" srcId="{E1B4A1BF-8795-4958-9196-A10E212C4023}" destId="{71640489-EA46-4928-ABAC-0C34AEB24FAD}" srcOrd="2" destOrd="0" presId="urn:microsoft.com/office/officeart/2009/3/layout/HorizontalOrganizationChart"/>
    <dgm:cxn modelId="{C9172D34-AF2C-4E46-8E10-817BFC08EE72}" type="presParOf" srcId="{F8260ABB-0546-45A5-96AE-44DC799DD8DF}" destId="{45F7068D-CA9C-4DBA-B758-C6AF2BFBB02D}" srcOrd="4" destOrd="0" presId="urn:microsoft.com/office/officeart/2009/3/layout/HorizontalOrganizationChart"/>
    <dgm:cxn modelId="{6D311594-ABE9-4B3B-B866-6829D35CD68E}" type="presParOf" srcId="{F8260ABB-0546-45A5-96AE-44DC799DD8DF}" destId="{04D86B24-A22D-48A7-B880-A8D94686E120}" srcOrd="5" destOrd="0" presId="urn:microsoft.com/office/officeart/2009/3/layout/HorizontalOrganizationChart"/>
    <dgm:cxn modelId="{E5C5E3DC-80F0-4AD8-A1CE-EC7D0F969C45}" type="presParOf" srcId="{04D86B24-A22D-48A7-B880-A8D94686E120}" destId="{0DAE356E-3DBE-420B-BB3D-EB388B5BC718}" srcOrd="0" destOrd="0" presId="urn:microsoft.com/office/officeart/2009/3/layout/HorizontalOrganizationChart"/>
    <dgm:cxn modelId="{FF159EAE-3C9A-45CA-952D-40B81EBE1921}" type="presParOf" srcId="{0DAE356E-3DBE-420B-BB3D-EB388B5BC718}" destId="{2E10D836-9BEF-40DF-AAC8-B9F1660A80AF}" srcOrd="0" destOrd="0" presId="urn:microsoft.com/office/officeart/2009/3/layout/HorizontalOrganizationChart"/>
    <dgm:cxn modelId="{6BD52670-4CE3-4D89-946C-6722A2F2C4DF}" type="presParOf" srcId="{0DAE356E-3DBE-420B-BB3D-EB388B5BC718}" destId="{DDFAEF21-5235-420B-BB90-6E4F372E9589}" srcOrd="1" destOrd="0" presId="urn:microsoft.com/office/officeart/2009/3/layout/HorizontalOrganizationChart"/>
    <dgm:cxn modelId="{6F560021-7ECA-4EBA-AFD9-A913EE9B854B}" type="presParOf" srcId="{04D86B24-A22D-48A7-B880-A8D94686E120}" destId="{8E77934B-B0EB-4317-B250-F63ACA7A2C1F}" srcOrd="1" destOrd="0" presId="urn:microsoft.com/office/officeart/2009/3/layout/HorizontalOrganizationChart"/>
    <dgm:cxn modelId="{3E0BAFA9-DFFC-49AE-9531-24E6E3F4D77E}" type="presParOf" srcId="{04D86B24-A22D-48A7-B880-A8D94686E120}" destId="{88C99D89-5850-461E-B2CB-93C95AB1B3D2}" srcOrd="2" destOrd="0" presId="urn:microsoft.com/office/officeart/2009/3/layout/HorizontalOrganizationChart"/>
    <dgm:cxn modelId="{0A54D40E-BADA-4543-9E26-90F5513F8A4F}" type="presParOf" srcId="{F8260ABB-0546-45A5-96AE-44DC799DD8DF}" destId="{59732207-9264-41BB-854E-6E06D52BF0C0}" srcOrd="6" destOrd="0" presId="urn:microsoft.com/office/officeart/2009/3/layout/HorizontalOrganizationChart"/>
    <dgm:cxn modelId="{62AAC3B8-DC24-45A6-AF3A-4F65A9AE5098}" type="presParOf" srcId="{F8260ABB-0546-45A5-96AE-44DC799DD8DF}" destId="{E29D389C-66D3-4708-BD6B-3227D79B82DA}" srcOrd="7" destOrd="0" presId="urn:microsoft.com/office/officeart/2009/3/layout/HorizontalOrganizationChart"/>
    <dgm:cxn modelId="{9C4FAEBB-9B69-40F8-88F0-25FFAB95A1A0}" type="presParOf" srcId="{E29D389C-66D3-4708-BD6B-3227D79B82DA}" destId="{B2C3A015-A0F1-4429-A482-A4AF8B28C49E}" srcOrd="0" destOrd="0" presId="urn:microsoft.com/office/officeart/2009/3/layout/HorizontalOrganizationChart"/>
    <dgm:cxn modelId="{D0B4DF62-9B6C-408B-B0C1-A1F4198EEAE1}" type="presParOf" srcId="{B2C3A015-A0F1-4429-A482-A4AF8B28C49E}" destId="{84B85B85-464B-4201-ABBC-0A73BE0D18BA}" srcOrd="0" destOrd="0" presId="urn:microsoft.com/office/officeart/2009/3/layout/HorizontalOrganizationChart"/>
    <dgm:cxn modelId="{B8EB5C18-C28B-4E2A-90D4-BB5C36CE0F5B}" type="presParOf" srcId="{B2C3A015-A0F1-4429-A482-A4AF8B28C49E}" destId="{18F58937-E796-47DA-B79A-21A14BBFACE5}" srcOrd="1" destOrd="0" presId="urn:microsoft.com/office/officeart/2009/3/layout/HorizontalOrganizationChart"/>
    <dgm:cxn modelId="{9EEC6B54-D543-4D51-B50A-45B3BC5B4D27}" type="presParOf" srcId="{E29D389C-66D3-4708-BD6B-3227D79B82DA}" destId="{B1DCF181-D87D-4D76-9E8C-0EBF1BD9CDE1}" srcOrd="1" destOrd="0" presId="urn:microsoft.com/office/officeart/2009/3/layout/HorizontalOrganizationChart"/>
    <dgm:cxn modelId="{E5BE64F7-CF71-4A56-A2F6-9D88175D8436}" type="presParOf" srcId="{E29D389C-66D3-4708-BD6B-3227D79B82DA}" destId="{3DE1547E-F44A-4348-AC21-F1086F51BB73}" srcOrd="2" destOrd="0" presId="urn:microsoft.com/office/officeart/2009/3/layout/HorizontalOrganizationChart"/>
    <dgm:cxn modelId="{B1B5849D-9A11-4520-93A6-0B1168BF45C5}" type="presParOf" srcId="{F8260ABB-0546-45A5-96AE-44DC799DD8DF}" destId="{C667A666-67F9-41A9-90C7-D58E4DD22DAB}" srcOrd="8" destOrd="0" presId="urn:microsoft.com/office/officeart/2009/3/layout/HorizontalOrganizationChart"/>
    <dgm:cxn modelId="{17F01904-1CB5-4F8D-84D9-A32347CBD72F}" type="presParOf" srcId="{F8260ABB-0546-45A5-96AE-44DC799DD8DF}" destId="{34DF9367-3F6F-4304-8922-0E96F6E0225E}" srcOrd="9" destOrd="0" presId="urn:microsoft.com/office/officeart/2009/3/layout/HorizontalOrganizationChart"/>
    <dgm:cxn modelId="{9AE7696B-9042-4359-B6EA-5C4703C28D7D}" type="presParOf" srcId="{34DF9367-3F6F-4304-8922-0E96F6E0225E}" destId="{1E56E290-86FD-44FD-B017-78C745864009}" srcOrd="0" destOrd="0" presId="urn:microsoft.com/office/officeart/2009/3/layout/HorizontalOrganizationChart"/>
    <dgm:cxn modelId="{FF0C7D6F-DCDE-4AF5-BD40-241244EE813A}" type="presParOf" srcId="{1E56E290-86FD-44FD-B017-78C745864009}" destId="{363C4BD7-F6FB-48AE-84C5-33DDA1F3B7A1}" srcOrd="0" destOrd="0" presId="urn:microsoft.com/office/officeart/2009/3/layout/HorizontalOrganizationChart"/>
    <dgm:cxn modelId="{D0D0A2B6-C0F1-476C-80F2-809A53366C0B}" type="presParOf" srcId="{1E56E290-86FD-44FD-B017-78C745864009}" destId="{94B323AD-32B7-4C9E-9B36-083C422D25DD}" srcOrd="1" destOrd="0" presId="urn:microsoft.com/office/officeart/2009/3/layout/HorizontalOrganizationChart"/>
    <dgm:cxn modelId="{10AC1BA0-DE36-42F7-9603-8CFDD4C4242D}" type="presParOf" srcId="{34DF9367-3F6F-4304-8922-0E96F6E0225E}" destId="{DA56C900-6711-4C3A-8058-FCEF9E1220BE}" srcOrd="1" destOrd="0" presId="urn:microsoft.com/office/officeart/2009/3/layout/HorizontalOrganizationChart"/>
    <dgm:cxn modelId="{8C62AAB0-8D70-421D-AA32-AAAB7C9D64C9}" type="presParOf" srcId="{34DF9367-3F6F-4304-8922-0E96F6E0225E}" destId="{0FB4AF87-7B20-426F-896D-D9C664F1876E}" srcOrd="2" destOrd="0" presId="urn:microsoft.com/office/officeart/2009/3/layout/HorizontalOrganizationChart"/>
    <dgm:cxn modelId="{415EBB39-9442-432F-986C-08935082E6F8}" type="presParOf" srcId="{F230397B-60A9-436A-82C5-F2DC0D284A13}" destId="{D8856ECA-5E83-41DA-82D3-11E1F9370047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2B6E7A09-1B31-4C57-8978-9BED8CC20ED6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559678E-C687-4549-A6DF-B104121CE1EA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Ascending orbit satellite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17B6CF-F814-4E49-AFE3-A714A6DCB00D}" type="parTrans" cxnId="{FB1D4EEC-DA09-4292-8AB3-66ADFFACA6BE}">
      <dgm:prSet/>
      <dgm:spPr/>
      <dgm:t>
        <a:bodyPr/>
        <a:lstStyle/>
        <a:p>
          <a:endParaRPr lang="en-US"/>
        </a:p>
      </dgm:t>
    </dgm:pt>
    <dgm:pt modelId="{BE10D05C-DA91-4090-87FD-DC5048486930}" type="sibTrans" cxnId="{FB1D4EEC-DA09-4292-8AB3-66ADFFACA6BE}">
      <dgm:prSet/>
      <dgm:spPr/>
      <dgm:t>
        <a:bodyPr/>
        <a:lstStyle/>
        <a:p>
          <a:endParaRPr lang="en-US"/>
        </a:p>
      </dgm:t>
    </dgm:pt>
    <dgm:pt modelId="{2386B290-8C01-411D-B2A6-5F1E389C0783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rPr>
            <a:t>Moves from South to North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629E10-A2B6-4BBD-8A79-8718C152A551}" type="parTrans" cxnId="{3590BDA3-5409-4E5A-B4FB-EFA9C19B5E01}">
      <dgm:prSet/>
      <dgm:spPr/>
      <dgm:t>
        <a:bodyPr/>
        <a:lstStyle/>
        <a:p>
          <a:endParaRPr lang="en-US"/>
        </a:p>
      </dgm:t>
    </dgm:pt>
    <dgm:pt modelId="{68A0DA5D-A38E-4270-B657-01B6B462A3FC}" type="sibTrans" cxnId="{3590BDA3-5409-4E5A-B4FB-EFA9C19B5E01}">
      <dgm:prSet/>
      <dgm:spPr/>
      <dgm:t>
        <a:bodyPr/>
        <a:lstStyle/>
        <a:p>
          <a:endParaRPr lang="en-US"/>
        </a:p>
      </dgm:t>
    </dgm:pt>
    <dgm:pt modelId="{3163B91C-8B4E-4E28-AE2F-26CB9CDE8E4C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Afternoon satellite	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DEBDB-13F7-40E7-89F5-5B265E507DF1}" type="parTrans" cxnId="{A56A68A3-A147-4F3B-88FD-EBC00B2F885C}">
      <dgm:prSet/>
      <dgm:spPr/>
      <dgm:t>
        <a:bodyPr/>
        <a:lstStyle/>
        <a:p>
          <a:endParaRPr lang="en-US"/>
        </a:p>
      </dgm:t>
    </dgm:pt>
    <dgm:pt modelId="{97D28BC2-E2B4-447D-A01E-6042E46E0E66}" type="sibTrans" cxnId="{A56A68A3-A147-4F3B-88FD-EBC00B2F885C}">
      <dgm:prSet/>
      <dgm:spPr/>
      <dgm:t>
        <a:bodyPr/>
        <a:lstStyle/>
        <a:p>
          <a:endParaRPr lang="en-US"/>
        </a:p>
      </dgm:t>
    </dgm:pt>
    <dgm:pt modelId="{CC6E59F6-4482-4CEC-8CD5-46F7AF25A86D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Overpass at 1:30 p.m. local time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B04D83-156C-45A1-9C1A-672D2212330E}" type="parTrans" cxnId="{C491A259-AF0E-4C65-A568-DD362D95355D}">
      <dgm:prSet/>
      <dgm:spPr/>
      <dgm:t>
        <a:bodyPr/>
        <a:lstStyle/>
        <a:p>
          <a:endParaRPr lang="en-US"/>
        </a:p>
      </dgm:t>
    </dgm:pt>
    <dgm:pt modelId="{256616FD-FAD4-4129-9BE4-A7BB914D47A0}" type="sibTrans" cxnId="{C491A259-AF0E-4C65-A568-DD362D95355D}">
      <dgm:prSet/>
      <dgm:spPr/>
      <dgm:t>
        <a:bodyPr/>
        <a:lstStyle/>
        <a:p>
          <a:endParaRPr lang="en-US"/>
        </a:p>
      </dgm:t>
    </dgm:pt>
    <dgm:pt modelId="{11C2A153-5E19-40C9-950E-DC93E90C5774}" type="pres">
      <dgm:prSet presAssocID="{2B6E7A09-1B31-4C57-8978-9BED8CC20E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44271B-C202-46AC-9A1D-DD2A19DF62E7}" type="pres">
      <dgm:prSet presAssocID="{4559678E-C687-4549-A6DF-B104121CE1EA}" presName="parentText" presStyleLbl="node1" presStyleIdx="0" presStyleCnt="2" custLinFactNeighborX="41730" custLinFactNeighborY="11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5D7019-611A-4E16-AA20-D0CABC23B8F9}" type="pres">
      <dgm:prSet presAssocID="{4559678E-C687-4549-A6DF-B104121CE1EA}" presName="childText" presStyleLbl="revTx" presStyleIdx="0" presStyleCnt="2" custLinFactNeighborY="5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5F8B6-5366-4DB6-BEA8-38AA27595992}" type="pres">
      <dgm:prSet presAssocID="{3163B91C-8B4E-4E28-AE2F-26CB9CDE8E4C}" presName="parentText" presStyleLbl="node1" presStyleIdx="1" presStyleCnt="2" custLinFactNeighborY="-1865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3B793-A8D2-4BCA-A3BB-290A1BB9A0A7}" type="pres">
      <dgm:prSet presAssocID="{3163B91C-8B4E-4E28-AE2F-26CB9CDE8E4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C7ED59-1638-4484-8811-7115E45BC2B8}" type="presOf" srcId="{2B6E7A09-1B31-4C57-8978-9BED8CC20ED6}" destId="{11C2A153-5E19-40C9-950E-DC93E90C5774}" srcOrd="0" destOrd="0" presId="urn:microsoft.com/office/officeart/2005/8/layout/vList2"/>
    <dgm:cxn modelId="{C491A259-AF0E-4C65-A568-DD362D95355D}" srcId="{3163B91C-8B4E-4E28-AE2F-26CB9CDE8E4C}" destId="{CC6E59F6-4482-4CEC-8CD5-46F7AF25A86D}" srcOrd="0" destOrd="0" parTransId="{12B04D83-156C-45A1-9C1A-672D2212330E}" sibTransId="{256616FD-FAD4-4129-9BE4-A7BB914D47A0}"/>
    <dgm:cxn modelId="{D588A946-2E28-420A-8C70-30FB67D8F142}" type="presOf" srcId="{3163B91C-8B4E-4E28-AE2F-26CB9CDE8E4C}" destId="{9FF5F8B6-5366-4DB6-BEA8-38AA27595992}" srcOrd="0" destOrd="0" presId="urn:microsoft.com/office/officeart/2005/8/layout/vList2"/>
    <dgm:cxn modelId="{3590BDA3-5409-4E5A-B4FB-EFA9C19B5E01}" srcId="{4559678E-C687-4549-A6DF-B104121CE1EA}" destId="{2386B290-8C01-411D-B2A6-5F1E389C0783}" srcOrd="0" destOrd="0" parTransId="{C1629E10-A2B6-4BBD-8A79-8718C152A551}" sibTransId="{68A0DA5D-A38E-4270-B657-01B6B462A3FC}"/>
    <dgm:cxn modelId="{BCCE92FB-BA92-40CF-B964-C85541E16B05}" type="presOf" srcId="{CC6E59F6-4482-4CEC-8CD5-46F7AF25A86D}" destId="{0FC3B793-A8D2-4BCA-A3BB-290A1BB9A0A7}" srcOrd="0" destOrd="0" presId="urn:microsoft.com/office/officeart/2005/8/layout/vList2"/>
    <dgm:cxn modelId="{FB1D4EEC-DA09-4292-8AB3-66ADFFACA6BE}" srcId="{2B6E7A09-1B31-4C57-8978-9BED8CC20ED6}" destId="{4559678E-C687-4549-A6DF-B104121CE1EA}" srcOrd="0" destOrd="0" parTransId="{C117B6CF-F814-4E49-AFE3-A714A6DCB00D}" sibTransId="{BE10D05C-DA91-4090-87FD-DC5048486930}"/>
    <dgm:cxn modelId="{A56A68A3-A147-4F3B-88FD-EBC00B2F885C}" srcId="{2B6E7A09-1B31-4C57-8978-9BED8CC20ED6}" destId="{3163B91C-8B4E-4E28-AE2F-26CB9CDE8E4C}" srcOrd="1" destOrd="0" parTransId="{C90DEBDB-13F7-40E7-89F5-5B265E507DF1}" sibTransId="{97D28BC2-E2B4-447D-A01E-6042E46E0E66}"/>
    <dgm:cxn modelId="{16EF8879-1267-452F-98C0-DE1A75CABC3E}" type="presOf" srcId="{2386B290-8C01-411D-B2A6-5F1E389C0783}" destId="{565D7019-611A-4E16-AA20-D0CABC23B8F9}" srcOrd="0" destOrd="0" presId="urn:microsoft.com/office/officeart/2005/8/layout/vList2"/>
    <dgm:cxn modelId="{1172E7E2-19B2-41AA-B325-E520F009F295}" type="presOf" srcId="{4559678E-C687-4549-A6DF-B104121CE1EA}" destId="{0344271B-C202-46AC-9A1D-DD2A19DF62E7}" srcOrd="0" destOrd="0" presId="urn:microsoft.com/office/officeart/2005/8/layout/vList2"/>
    <dgm:cxn modelId="{3C4301C6-BCE9-4AE1-9076-FC5B93565DE2}" type="presParOf" srcId="{11C2A153-5E19-40C9-950E-DC93E90C5774}" destId="{0344271B-C202-46AC-9A1D-DD2A19DF62E7}" srcOrd="0" destOrd="0" presId="urn:microsoft.com/office/officeart/2005/8/layout/vList2"/>
    <dgm:cxn modelId="{22DAC00D-B15C-4902-8275-F4345797F6C6}" type="presParOf" srcId="{11C2A153-5E19-40C9-950E-DC93E90C5774}" destId="{565D7019-611A-4E16-AA20-D0CABC23B8F9}" srcOrd="1" destOrd="0" presId="urn:microsoft.com/office/officeart/2005/8/layout/vList2"/>
    <dgm:cxn modelId="{E828C3CC-6097-4BBC-A965-ABB3FA771606}" type="presParOf" srcId="{11C2A153-5E19-40C9-950E-DC93E90C5774}" destId="{9FF5F8B6-5366-4DB6-BEA8-38AA27595992}" srcOrd="2" destOrd="0" presId="urn:microsoft.com/office/officeart/2005/8/layout/vList2"/>
    <dgm:cxn modelId="{9A325718-4921-4399-ABF2-539D1524B24B}" type="presParOf" srcId="{11C2A153-5E19-40C9-950E-DC93E90C5774}" destId="{0FC3B793-A8D2-4BCA-A3BB-290A1BB9A0A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1783F89-F68E-4751-8E40-6A2A445937A5}" type="doc">
      <dgm:prSet loTypeId="urn:microsoft.com/office/officeart/2005/8/layout/process3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3F403B5-E58F-477E-BE0B-6CE40A279E70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Altitude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70FA8F-7ABD-4EE7-9F8A-5F150EA757AC}" type="parTrans" cxnId="{619CD469-8A27-47D7-B88B-3861EF054965}">
      <dgm:prSet/>
      <dgm:spPr/>
      <dgm:t>
        <a:bodyPr/>
        <a:lstStyle/>
        <a:p>
          <a:endParaRPr lang="en-US"/>
        </a:p>
      </dgm:t>
    </dgm:pt>
    <dgm:pt modelId="{A1906C9B-6487-496A-A061-37F31BE851BE}" type="sibTrans" cxnId="{619CD469-8A27-47D7-B88B-3861EF05496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EB2EBD-1BFB-44F1-8E3D-12CA2ADDDF4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705 km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71EB77-7FB8-4E61-9927-3C33FB30DB9A}" type="parTrans" cxnId="{BBB11C3B-4179-4A0C-942B-03231D096FE1}">
      <dgm:prSet/>
      <dgm:spPr/>
      <dgm:t>
        <a:bodyPr/>
        <a:lstStyle/>
        <a:p>
          <a:endParaRPr lang="en-US"/>
        </a:p>
      </dgm:t>
    </dgm:pt>
    <dgm:pt modelId="{E8E63CD1-9D4A-4070-94FC-0B3673084029}" type="sibTrans" cxnId="{BBB11C3B-4179-4A0C-942B-03231D096FE1}">
      <dgm:prSet/>
      <dgm:spPr/>
      <dgm:t>
        <a:bodyPr/>
        <a:lstStyle/>
        <a:p>
          <a:endParaRPr lang="en-US"/>
        </a:p>
      </dgm:t>
    </dgm:pt>
    <dgm:pt modelId="{2EA8C9A5-8FD2-4F97-91F0-79BA9AB4AF6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Inclination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94ADD8-38BE-4705-918A-50B4C0BDE160}" type="parTrans" cxnId="{C069AECB-DB97-40DD-B36B-093A1CD9064D}">
      <dgm:prSet/>
      <dgm:spPr/>
      <dgm:t>
        <a:bodyPr/>
        <a:lstStyle/>
        <a:p>
          <a:endParaRPr lang="en-US"/>
        </a:p>
      </dgm:t>
    </dgm:pt>
    <dgm:pt modelId="{DC95A9F3-6328-4CEC-9512-CFF666518AEA}" type="sibTrans" cxnId="{C069AECB-DB97-40DD-B36B-093A1CD906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FC6ECA-7EC1-4B32-B6F5-3CDB74FDB228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98</a:t>
          </a:r>
          <a:r>
            <a:rPr lang="en-US" b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en-US" b="1" baseline="30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1556DF-80A2-4595-8DE8-6BAB81FE4FC5}" type="parTrans" cxnId="{96103D2C-D96B-47DA-AD8F-53BCA2E3A323}">
      <dgm:prSet/>
      <dgm:spPr/>
      <dgm:t>
        <a:bodyPr/>
        <a:lstStyle/>
        <a:p>
          <a:endParaRPr lang="en-US"/>
        </a:p>
      </dgm:t>
    </dgm:pt>
    <dgm:pt modelId="{4EF87399-98B4-46DB-B81A-A59DCF9F53F7}" type="sibTrans" cxnId="{96103D2C-D96B-47DA-AD8F-53BCA2E3A323}">
      <dgm:prSet/>
      <dgm:spPr/>
      <dgm:t>
        <a:bodyPr/>
        <a:lstStyle/>
        <a:p>
          <a:endParaRPr lang="en-US"/>
        </a:p>
      </dgm:t>
    </dgm:pt>
    <dgm:pt modelId="{6790E250-B0AC-4569-82B3-842D42A74713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Period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942EF-BC8B-440A-B352-9508634F59AC}" type="parTrans" cxnId="{A9A11501-0765-430A-A574-A3DF86E23DE3}">
      <dgm:prSet/>
      <dgm:spPr/>
      <dgm:t>
        <a:bodyPr/>
        <a:lstStyle/>
        <a:p>
          <a:endParaRPr lang="en-US"/>
        </a:p>
      </dgm:t>
    </dgm:pt>
    <dgm:pt modelId="{00AFB64C-D2CA-48FE-A347-864F6D660B09}" type="sibTrans" cxnId="{A9A11501-0765-430A-A574-A3DF86E23DE3}">
      <dgm:prSet/>
      <dgm:spPr/>
      <dgm:t>
        <a:bodyPr/>
        <a:lstStyle/>
        <a:p>
          <a:endParaRPr lang="en-US"/>
        </a:p>
      </dgm:t>
    </dgm:pt>
    <dgm:pt modelId="{13B464A8-03E6-4961-9685-3D1145802727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99 min.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FDECE-346A-4709-A9A1-8151CC252D02}" type="parTrans" cxnId="{5038C314-C61A-47B4-95DA-364121EF30A3}">
      <dgm:prSet/>
      <dgm:spPr/>
      <dgm:t>
        <a:bodyPr/>
        <a:lstStyle/>
        <a:p>
          <a:endParaRPr lang="en-US"/>
        </a:p>
      </dgm:t>
    </dgm:pt>
    <dgm:pt modelId="{F8BFB021-6F05-4070-9634-2B11F7F61FCE}" type="sibTrans" cxnId="{5038C314-C61A-47B4-95DA-364121EF30A3}">
      <dgm:prSet/>
      <dgm:spPr/>
      <dgm:t>
        <a:bodyPr/>
        <a:lstStyle/>
        <a:p>
          <a:endParaRPr lang="en-US"/>
        </a:p>
      </dgm:t>
    </dgm:pt>
    <dgm:pt modelId="{90DDF556-E93E-4E62-A4E1-6ADCBF23B854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orbits per day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141077-D900-4F8C-A1B5-F4F7A11B6F88}" type="parTrans" cxnId="{97108751-D241-4017-B6A2-1A425D1220F2}">
      <dgm:prSet/>
      <dgm:spPr/>
      <dgm:t>
        <a:bodyPr/>
        <a:lstStyle/>
        <a:p>
          <a:endParaRPr lang="en-US"/>
        </a:p>
      </dgm:t>
    </dgm:pt>
    <dgm:pt modelId="{AF2B3030-D97A-4FB9-97DF-00224D7124D6}" type="sibTrans" cxnId="{97108751-D241-4017-B6A2-1A425D1220F2}">
      <dgm:prSet/>
      <dgm:spPr/>
      <dgm:t>
        <a:bodyPr/>
        <a:lstStyle/>
        <a:p>
          <a:endParaRPr lang="en-US"/>
        </a:p>
      </dgm:t>
    </dgm:pt>
    <dgm:pt modelId="{5D2FE45F-DFD5-4EC8-9C36-E7D2B292F0E7}" type="pres">
      <dgm:prSet presAssocID="{41783F89-F68E-4751-8E40-6A2A445937A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4760B3-20DB-481B-A7B4-050C01392678}" type="pres">
      <dgm:prSet presAssocID="{B3F403B5-E58F-477E-BE0B-6CE40A279E70}" presName="composite" presStyleCnt="0"/>
      <dgm:spPr/>
    </dgm:pt>
    <dgm:pt modelId="{94257B41-7F61-4F37-BB73-D6C454C4EED5}" type="pres">
      <dgm:prSet presAssocID="{B3F403B5-E58F-477E-BE0B-6CE40A279E70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60341E-CE6C-4F46-A194-6C1EE02E2F24}" type="pres">
      <dgm:prSet presAssocID="{B3F403B5-E58F-477E-BE0B-6CE40A279E70}" presName="parSh" presStyleLbl="node1" presStyleIdx="0" presStyleCnt="3"/>
      <dgm:spPr/>
      <dgm:t>
        <a:bodyPr/>
        <a:lstStyle/>
        <a:p>
          <a:endParaRPr lang="en-US"/>
        </a:p>
      </dgm:t>
    </dgm:pt>
    <dgm:pt modelId="{C777E34B-9DF6-407E-990D-69B9DBCCFB44}" type="pres">
      <dgm:prSet presAssocID="{B3F403B5-E58F-477E-BE0B-6CE40A279E70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4C2026-E0F7-484B-888B-E61CFDB3A0B1}" type="pres">
      <dgm:prSet presAssocID="{A1906C9B-6487-496A-A061-37F31BE851B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89A8A95D-E946-4B2D-B9A9-F6EFA30FA078}" type="pres">
      <dgm:prSet presAssocID="{A1906C9B-6487-496A-A061-37F31BE851BE}" presName="connTx" presStyleLbl="sibTrans2D1" presStyleIdx="0" presStyleCnt="2"/>
      <dgm:spPr/>
      <dgm:t>
        <a:bodyPr/>
        <a:lstStyle/>
        <a:p>
          <a:endParaRPr lang="en-US"/>
        </a:p>
      </dgm:t>
    </dgm:pt>
    <dgm:pt modelId="{BB4646AC-034A-4BFF-ADCD-3377087E3532}" type="pres">
      <dgm:prSet presAssocID="{2EA8C9A5-8FD2-4F97-91F0-79BA9AB4AF6C}" presName="composite" presStyleCnt="0"/>
      <dgm:spPr/>
    </dgm:pt>
    <dgm:pt modelId="{5F5FEF56-4AF0-489E-A554-89D5508E903B}" type="pres">
      <dgm:prSet presAssocID="{2EA8C9A5-8FD2-4F97-91F0-79BA9AB4AF6C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321060-A7F9-4D97-BD02-47D8106AEAF4}" type="pres">
      <dgm:prSet presAssocID="{2EA8C9A5-8FD2-4F97-91F0-79BA9AB4AF6C}" presName="parSh" presStyleLbl="node1" presStyleIdx="1" presStyleCnt="3"/>
      <dgm:spPr/>
      <dgm:t>
        <a:bodyPr/>
        <a:lstStyle/>
        <a:p>
          <a:endParaRPr lang="en-US"/>
        </a:p>
      </dgm:t>
    </dgm:pt>
    <dgm:pt modelId="{E0CA152A-39CD-44CC-82DF-E39719211BE8}" type="pres">
      <dgm:prSet presAssocID="{2EA8C9A5-8FD2-4F97-91F0-79BA9AB4AF6C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902A34-3D0F-411B-8614-E62838335A2D}" type="pres">
      <dgm:prSet presAssocID="{DC95A9F3-6328-4CEC-9512-CFF666518AE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E885C454-1BA2-4D1B-89C3-DB83E84D9504}" type="pres">
      <dgm:prSet presAssocID="{DC95A9F3-6328-4CEC-9512-CFF666518AEA}" presName="connTx" presStyleLbl="sibTrans2D1" presStyleIdx="1" presStyleCnt="2"/>
      <dgm:spPr/>
      <dgm:t>
        <a:bodyPr/>
        <a:lstStyle/>
        <a:p>
          <a:endParaRPr lang="en-US"/>
        </a:p>
      </dgm:t>
    </dgm:pt>
    <dgm:pt modelId="{25F716B3-1716-4FB0-AEAA-FFB6DA0E2E03}" type="pres">
      <dgm:prSet presAssocID="{6790E250-B0AC-4569-82B3-842D42A74713}" presName="composite" presStyleCnt="0"/>
      <dgm:spPr/>
    </dgm:pt>
    <dgm:pt modelId="{021C49A6-3CD4-4FAE-A188-255233C5E83D}" type="pres">
      <dgm:prSet presAssocID="{6790E250-B0AC-4569-82B3-842D42A7471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8DCC19-0CC3-4C88-B0E5-812B8DAB33DF}" type="pres">
      <dgm:prSet presAssocID="{6790E250-B0AC-4569-82B3-842D42A74713}" presName="parSh" presStyleLbl="node1" presStyleIdx="2" presStyleCnt="3"/>
      <dgm:spPr/>
      <dgm:t>
        <a:bodyPr/>
        <a:lstStyle/>
        <a:p>
          <a:endParaRPr lang="en-US"/>
        </a:p>
      </dgm:t>
    </dgm:pt>
    <dgm:pt modelId="{9B8B2FCC-4FF6-4F4D-9ADE-83B6BFD1AC4B}" type="pres">
      <dgm:prSet presAssocID="{6790E250-B0AC-4569-82B3-842D42A74713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90EF21-6E69-42C1-ACDD-529182672FD1}" type="presOf" srcId="{CFEB2EBD-1BFB-44F1-8E3D-12CA2ADDDF4C}" destId="{C777E34B-9DF6-407E-990D-69B9DBCCFB44}" srcOrd="0" destOrd="0" presId="urn:microsoft.com/office/officeart/2005/8/layout/process3"/>
    <dgm:cxn modelId="{C141B00F-C0A2-42CD-A6A9-1ECE8C054283}" type="presOf" srcId="{DC95A9F3-6328-4CEC-9512-CFF666518AEA}" destId="{B4902A34-3D0F-411B-8614-E62838335A2D}" srcOrd="0" destOrd="0" presId="urn:microsoft.com/office/officeart/2005/8/layout/process3"/>
    <dgm:cxn modelId="{97108751-D241-4017-B6A2-1A425D1220F2}" srcId="{6790E250-B0AC-4569-82B3-842D42A74713}" destId="{90DDF556-E93E-4E62-A4E1-6ADCBF23B854}" srcOrd="1" destOrd="0" parTransId="{FC141077-D900-4F8C-A1B5-F4F7A11B6F88}" sibTransId="{AF2B3030-D97A-4FB9-97DF-00224D7124D6}"/>
    <dgm:cxn modelId="{619CD469-8A27-47D7-B88B-3861EF054965}" srcId="{41783F89-F68E-4751-8E40-6A2A445937A5}" destId="{B3F403B5-E58F-477E-BE0B-6CE40A279E70}" srcOrd="0" destOrd="0" parTransId="{6670FA8F-7ABD-4EE7-9F8A-5F150EA757AC}" sibTransId="{A1906C9B-6487-496A-A061-37F31BE851BE}"/>
    <dgm:cxn modelId="{DEEF598F-95A2-448E-A795-431AE3D72EFF}" type="presOf" srcId="{A1906C9B-6487-496A-A061-37F31BE851BE}" destId="{3F4C2026-E0F7-484B-888B-E61CFDB3A0B1}" srcOrd="0" destOrd="0" presId="urn:microsoft.com/office/officeart/2005/8/layout/process3"/>
    <dgm:cxn modelId="{CA9AFB04-2768-497C-824D-BED58B019271}" type="presOf" srcId="{B3F403B5-E58F-477E-BE0B-6CE40A279E70}" destId="{0060341E-CE6C-4F46-A194-6C1EE02E2F24}" srcOrd="1" destOrd="0" presId="urn:microsoft.com/office/officeart/2005/8/layout/process3"/>
    <dgm:cxn modelId="{8D074846-AE1E-43ED-BA9B-CB91238B6F39}" type="presOf" srcId="{41783F89-F68E-4751-8E40-6A2A445937A5}" destId="{5D2FE45F-DFD5-4EC8-9C36-E7D2B292F0E7}" srcOrd="0" destOrd="0" presId="urn:microsoft.com/office/officeart/2005/8/layout/process3"/>
    <dgm:cxn modelId="{0FA5A693-071D-4C95-93B6-062F19F727DC}" type="presOf" srcId="{A1906C9B-6487-496A-A061-37F31BE851BE}" destId="{89A8A95D-E946-4B2D-B9A9-F6EFA30FA078}" srcOrd="1" destOrd="0" presId="urn:microsoft.com/office/officeart/2005/8/layout/process3"/>
    <dgm:cxn modelId="{5038C314-C61A-47B4-95DA-364121EF30A3}" srcId="{6790E250-B0AC-4569-82B3-842D42A74713}" destId="{13B464A8-03E6-4961-9685-3D1145802727}" srcOrd="0" destOrd="0" parTransId="{0CEFDECE-346A-4709-A9A1-8151CC252D02}" sibTransId="{F8BFB021-6F05-4070-9634-2B11F7F61FCE}"/>
    <dgm:cxn modelId="{7EE41349-CCDE-4FD8-BFC6-B4A7FC84A9AF}" type="presOf" srcId="{B3F403B5-E58F-477E-BE0B-6CE40A279E70}" destId="{94257B41-7F61-4F37-BB73-D6C454C4EED5}" srcOrd="0" destOrd="0" presId="urn:microsoft.com/office/officeart/2005/8/layout/process3"/>
    <dgm:cxn modelId="{2584C258-ADEB-4586-AB95-883D59FEE501}" type="presOf" srcId="{2EA8C9A5-8FD2-4F97-91F0-79BA9AB4AF6C}" destId="{3E321060-A7F9-4D97-BD02-47D8106AEAF4}" srcOrd="1" destOrd="0" presId="urn:microsoft.com/office/officeart/2005/8/layout/process3"/>
    <dgm:cxn modelId="{91371798-D4AD-4BD1-9E3B-6ED7C6FD612A}" type="presOf" srcId="{DC95A9F3-6328-4CEC-9512-CFF666518AEA}" destId="{E885C454-1BA2-4D1B-89C3-DB83E84D9504}" srcOrd="1" destOrd="0" presId="urn:microsoft.com/office/officeart/2005/8/layout/process3"/>
    <dgm:cxn modelId="{96103D2C-D96B-47DA-AD8F-53BCA2E3A323}" srcId="{2EA8C9A5-8FD2-4F97-91F0-79BA9AB4AF6C}" destId="{BDFC6ECA-7EC1-4B32-B6F5-3CDB74FDB228}" srcOrd="0" destOrd="0" parTransId="{1D1556DF-80A2-4595-8DE8-6BAB81FE4FC5}" sibTransId="{4EF87399-98B4-46DB-B81A-A59DCF9F53F7}"/>
    <dgm:cxn modelId="{BBB11C3B-4179-4A0C-942B-03231D096FE1}" srcId="{B3F403B5-E58F-477E-BE0B-6CE40A279E70}" destId="{CFEB2EBD-1BFB-44F1-8E3D-12CA2ADDDF4C}" srcOrd="0" destOrd="0" parTransId="{1B71EB77-7FB8-4E61-9927-3C33FB30DB9A}" sibTransId="{E8E63CD1-9D4A-4070-94FC-0B3673084029}"/>
    <dgm:cxn modelId="{69CAA0EE-D92D-4475-A6C5-9DFEBA6A6357}" type="presOf" srcId="{BDFC6ECA-7EC1-4B32-B6F5-3CDB74FDB228}" destId="{E0CA152A-39CD-44CC-82DF-E39719211BE8}" srcOrd="0" destOrd="0" presId="urn:microsoft.com/office/officeart/2005/8/layout/process3"/>
    <dgm:cxn modelId="{63A1F4D1-06ED-4853-8C1D-D4B8AABD7C31}" type="presOf" srcId="{2EA8C9A5-8FD2-4F97-91F0-79BA9AB4AF6C}" destId="{5F5FEF56-4AF0-489E-A554-89D5508E903B}" srcOrd="0" destOrd="0" presId="urn:microsoft.com/office/officeart/2005/8/layout/process3"/>
    <dgm:cxn modelId="{C069AECB-DB97-40DD-B36B-093A1CD9064D}" srcId="{41783F89-F68E-4751-8E40-6A2A445937A5}" destId="{2EA8C9A5-8FD2-4F97-91F0-79BA9AB4AF6C}" srcOrd="1" destOrd="0" parTransId="{7A94ADD8-38BE-4705-918A-50B4C0BDE160}" sibTransId="{DC95A9F3-6328-4CEC-9512-CFF666518AEA}"/>
    <dgm:cxn modelId="{FDAF1EEB-0809-4AC7-9F2F-F27AD02619EB}" type="presOf" srcId="{90DDF556-E93E-4E62-A4E1-6ADCBF23B854}" destId="{9B8B2FCC-4FF6-4F4D-9ADE-83B6BFD1AC4B}" srcOrd="0" destOrd="1" presId="urn:microsoft.com/office/officeart/2005/8/layout/process3"/>
    <dgm:cxn modelId="{F6A5BD4D-1C93-4034-A073-5F602461F032}" type="presOf" srcId="{6790E250-B0AC-4569-82B3-842D42A74713}" destId="{021C49A6-3CD4-4FAE-A188-255233C5E83D}" srcOrd="0" destOrd="0" presId="urn:microsoft.com/office/officeart/2005/8/layout/process3"/>
    <dgm:cxn modelId="{01429C10-1DBA-47D0-ADCE-94A1062ED1DC}" type="presOf" srcId="{6790E250-B0AC-4569-82B3-842D42A74713}" destId="{AC8DCC19-0CC3-4C88-B0E5-812B8DAB33DF}" srcOrd="1" destOrd="0" presId="urn:microsoft.com/office/officeart/2005/8/layout/process3"/>
    <dgm:cxn modelId="{869E3092-0B5F-430D-AF9D-0DAEA4A3DED6}" type="presOf" srcId="{13B464A8-03E6-4961-9685-3D1145802727}" destId="{9B8B2FCC-4FF6-4F4D-9ADE-83B6BFD1AC4B}" srcOrd="0" destOrd="0" presId="urn:microsoft.com/office/officeart/2005/8/layout/process3"/>
    <dgm:cxn modelId="{A9A11501-0765-430A-A574-A3DF86E23DE3}" srcId="{41783F89-F68E-4751-8E40-6A2A445937A5}" destId="{6790E250-B0AC-4569-82B3-842D42A74713}" srcOrd="2" destOrd="0" parTransId="{1B4942EF-BC8B-440A-B352-9508634F59AC}" sibTransId="{00AFB64C-D2CA-48FE-A347-864F6D660B09}"/>
    <dgm:cxn modelId="{A7591304-AF29-4895-AB57-6876D89C437F}" type="presParOf" srcId="{5D2FE45F-DFD5-4EC8-9C36-E7D2B292F0E7}" destId="{234760B3-20DB-481B-A7B4-050C01392678}" srcOrd="0" destOrd="0" presId="urn:microsoft.com/office/officeart/2005/8/layout/process3"/>
    <dgm:cxn modelId="{841D4427-E696-4CAB-BEE3-DE7D0A70F37D}" type="presParOf" srcId="{234760B3-20DB-481B-A7B4-050C01392678}" destId="{94257B41-7F61-4F37-BB73-D6C454C4EED5}" srcOrd="0" destOrd="0" presId="urn:microsoft.com/office/officeart/2005/8/layout/process3"/>
    <dgm:cxn modelId="{5D77E790-5AF5-43FC-B9C4-CF36AAA2F5E2}" type="presParOf" srcId="{234760B3-20DB-481B-A7B4-050C01392678}" destId="{0060341E-CE6C-4F46-A194-6C1EE02E2F24}" srcOrd="1" destOrd="0" presId="urn:microsoft.com/office/officeart/2005/8/layout/process3"/>
    <dgm:cxn modelId="{545E5141-0C4F-45A7-ABB8-D4D1607D5886}" type="presParOf" srcId="{234760B3-20DB-481B-A7B4-050C01392678}" destId="{C777E34B-9DF6-407E-990D-69B9DBCCFB44}" srcOrd="2" destOrd="0" presId="urn:microsoft.com/office/officeart/2005/8/layout/process3"/>
    <dgm:cxn modelId="{5F15C966-7756-4240-95E0-3733271FC79F}" type="presParOf" srcId="{5D2FE45F-DFD5-4EC8-9C36-E7D2B292F0E7}" destId="{3F4C2026-E0F7-484B-888B-E61CFDB3A0B1}" srcOrd="1" destOrd="0" presId="urn:microsoft.com/office/officeart/2005/8/layout/process3"/>
    <dgm:cxn modelId="{A8F816EE-C1AF-493F-B667-D4E6D97DFD35}" type="presParOf" srcId="{3F4C2026-E0F7-484B-888B-E61CFDB3A0B1}" destId="{89A8A95D-E946-4B2D-B9A9-F6EFA30FA078}" srcOrd="0" destOrd="0" presId="urn:microsoft.com/office/officeart/2005/8/layout/process3"/>
    <dgm:cxn modelId="{DD3D8326-320C-4968-A851-B31F27E02C93}" type="presParOf" srcId="{5D2FE45F-DFD5-4EC8-9C36-E7D2B292F0E7}" destId="{BB4646AC-034A-4BFF-ADCD-3377087E3532}" srcOrd="2" destOrd="0" presId="urn:microsoft.com/office/officeart/2005/8/layout/process3"/>
    <dgm:cxn modelId="{F9549FFB-2347-4682-8806-F0F23855EFAC}" type="presParOf" srcId="{BB4646AC-034A-4BFF-ADCD-3377087E3532}" destId="{5F5FEF56-4AF0-489E-A554-89D5508E903B}" srcOrd="0" destOrd="0" presId="urn:microsoft.com/office/officeart/2005/8/layout/process3"/>
    <dgm:cxn modelId="{29310047-B7CC-49CE-A7BF-7AD26A597FE9}" type="presParOf" srcId="{BB4646AC-034A-4BFF-ADCD-3377087E3532}" destId="{3E321060-A7F9-4D97-BD02-47D8106AEAF4}" srcOrd="1" destOrd="0" presId="urn:microsoft.com/office/officeart/2005/8/layout/process3"/>
    <dgm:cxn modelId="{09BCB705-351A-402F-B717-68DAB18E3FEA}" type="presParOf" srcId="{BB4646AC-034A-4BFF-ADCD-3377087E3532}" destId="{E0CA152A-39CD-44CC-82DF-E39719211BE8}" srcOrd="2" destOrd="0" presId="urn:microsoft.com/office/officeart/2005/8/layout/process3"/>
    <dgm:cxn modelId="{CB4FA5D4-E37F-40BE-A474-23CDDAE5E57F}" type="presParOf" srcId="{5D2FE45F-DFD5-4EC8-9C36-E7D2B292F0E7}" destId="{B4902A34-3D0F-411B-8614-E62838335A2D}" srcOrd="3" destOrd="0" presId="urn:microsoft.com/office/officeart/2005/8/layout/process3"/>
    <dgm:cxn modelId="{BF4591AF-7ACE-4E36-B1FE-153289533D22}" type="presParOf" srcId="{B4902A34-3D0F-411B-8614-E62838335A2D}" destId="{E885C454-1BA2-4D1B-89C3-DB83E84D9504}" srcOrd="0" destOrd="0" presId="urn:microsoft.com/office/officeart/2005/8/layout/process3"/>
    <dgm:cxn modelId="{F7018D05-7AFC-40B3-A472-217AD946C255}" type="presParOf" srcId="{5D2FE45F-DFD5-4EC8-9C36-E7D2B292F0E7}" destId="{25F716B3-1716-4FB0-AEAA-FFB6DA0E2E03}" srcOrd="4" destOrd="0" presId="urn:microsoft.com/office/officeart/2005/8/layout/process3"/>
    <dgm:cxn modelId="{C0696A9E-0C10-4AD6-8079-D7FD4A8026FF}" type="presParOf" srcId="{25F716B3-1716-4FB0-AEAA-FFB6DA0E2E03}" destId="{021C49A6-3CD4-4FAE-A188-255233C5E83D}" srcOrd="0" destOrd="0" presId="urn:microsoft.com/office/officeart/2005/8/layout/process3"/>
    <dgm:cxn modelId="{D988DCFF-5309-4D6B-981D-60E4A4777BF9}" type="presParOf" srcId="{25F716B3-1716-4FB0-AEAA-FFB6DA0E2E03}" destId="{AC8DCC19-0CC3-4C88-B0E5-812B8DAB33DF}" srcOrd="1" destOrd="0" presId="urn:microsoft.com/office/officeart/2005/8/layout/process3"/>
    <dgm:cxn modelId="{071787C6-2F3D-4D1B-8EAD-E5ED16DE6C8E}" type="presParOf" srcId="{25F716B3-1716-4FB0-AEAA-FFB6DA0E2E03}" destId="{9B8B2FCC-4FF6-4F4D-9ADE-83B6BFD1AC4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B6E7A09-1B31-4C57-8978-9BED8CC20ED6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559678E-C687-4549-A6DF-B104121CE1EA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Descending orbit satellite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17B6CF-F814-4E49-AFE3-A714A6DCB00D}" type="parTrans" cxnId="{FB1D4EEC-DA09-4292-8AB3-66ADFFACA6BE}">
      <dgm:prSet/>
      <dgm:spPr/>
      <dgm:t>
        <a:bodyPr/>
        <a:lstStyle/>
        <a:p>
          <a:endParaRPr lang="en-US"/>
        </a:p>
      </dgm:t>
    </dgm:pt>
    <dgm:pt modelId="{BE10D05C-DA91-4090-87FD-DC5048486930}" type="sibTrans" cxnId="{FB1D4EEC-DA09-4292-8AB3-66ADFFACA6BE}">
      <dgm:prSet/>
      <dgm:spPr/>
      <dgm:t>
        <a:bodyPr/>
        <a:lstStyle/>
        <a:p>
          <a:endParaRPr lang="en-US"/>
        </a:p>
      </dgm:t>
    </dgm:pt>
    <dgm:pt modelId="{2386B290-8C01-411D-B2A6-5F1E389C0783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rPr>
            <a:t>Moves from North to South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629E10-A2B6-4BBD-8A79-8718C152A551}" type="parTrans" cxnId="{3590BDA3-5409-4E5A-B4FB-EFA9C19B5E01}">
      <dgm:prSet/>
      <dgm:spPr/>
      <dgm:t>
        <a:bodyPr/>
        <a:lstStyle/>
        <a:p>
          <a:endParaRPr lang="en-US"/>
        </a:p>
      </dgm:t>
    </dgm:pt>
    <dgm:pt modelId="{68A0DA5D-A38E-4270-B657-01B6B462A3FC}" type="sibTrans" cxnId="{3590BDA3-5409-4E5A-B4FB-EFA9C19B5E01}">
      <dgm:prSet/>
      <dgm:spPr/>
      <dgm:t>
        <a:bodyPr/>
        <a:lstStyle/>
        <a:p>
          <a:endParaRPr lang="en-US"/>
        </a:p>
      </dgm:t>
    </dgm:pt>
    <dgm:pt modelId="{3163B91C-8B4E-4E28-AE2F-26CB9CDE8E4C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Morning satellite	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DEBDB-13F7-40E7-89F5-5B265E507DF1}" type="parTrans" cxnId="{A56A68A3-A147-4F3B-88FD-EBC00B2F885C}">
      <dgm:prSet/>
      <dgm:spPr/>
      <dgm:t>
        <a:bodyPr/>
        <a:lstStyle/>
        <a:p>
          <a:endParaRPr lang="en-US"/>
        </a:p>
      </dgm:t>
    </dgm:pt>
    <dgm:pt modelId="{97D28BC2-E2B4-447D-A01E-6042E46E0E66}" type="sibTrans" cxnId="{A56A68A3-A147-4F3B-88FD-EBC00B2F885C}">
      <dgm:prSet/>
      <dgm:spPr/>
      <dgm:t>
        <a:bodyPr/>
        <a:lstStyle/>
        <a:p>
          <a:endParaRPr lang="en-US"/>
        </a:p>
      </dgm:t>
    </dgm:pt>
    <dgm:pt modelId="{CC6E59F6-4482-4CEC-8CD5-46F7AF25A86D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Overpass at 10:30 a.m. local time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B04D83-156C-45A1-9C1A-672D2212330E}" type="parTrans" cxnId="{C491A259-AF0E-4C65-A568-DD362D95355D}">
      <dgm:prSet/>
      <dgm:spPr/>
      <dgm:t>
        <a:bodyPr/>
        <a:lstStyle/>
        <a:p>
          <a:endParaRPr lang="en-US"/>
        </a:p>
      </dgm:t>
    </dgm:pt>
    <dgm:pt modelId="{256616FD-FAD4-4129-9BE4-A7BB914D47A0}" type="sibTrans" cxnId="{C491A259-AF0E-4C65-A568-DD362D95355D}">
      <dgm:prSet/>
      <dgm:spPr/>
      <dgm:t>
        <a:bodyPr/>
        <a:lstStyle/>
        <a:p>
          <a:endParaRPr lang="en-US"/>
        </a:p>
      </dgm:t>
    </dgm:pt>
    <dgm:pt modelId="{11C2A153-5E19-40C9-950E-DC93E90C5774}" type="pres">
      <dgm:prSet presAssocID="{2B6E7A09-1B31-4C57-8978-9BED8CC20E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44271B-C202-46AC-9A1D-DD2A19DF62E7}" type="pres">
      <dgm:prSet presAssocID="{4559678E-C687-4549-A6DF-B104121CE1EA}" presName="parentText" presStyleLbl="node1" presStyleIdx="0" presStyleCnt="2" custLinFactNeighborX="41730" custLinFactNeighborY="11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5D7019-611A-4E16-AA20-D0CABC23B8F9}" type="pres">
      <dgm:prSet presAssocID="{4559678E-C687-4549-A6DF-B104121CE1EA}" presName="childText" presStyleLbl="revTx" presStyleIdx="0" presStyleCnt="2" custLinFactNeighborY="5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5F8B6-5366-4DB6-BEA8-38AA27595992}" type="pres">
      <dgm:prSet presAssocID="{3163B91C-8B4E-4E28-AE2F-26CB9CDE8E4C}" presName="parentText" presStyleLbl="node1" presStyleIdx="1" presStyleCnt="2" custLinFactNeighborY="-1865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3B793-A8D2-4BCA-A3BB-290A1BB9A0A7}" type="pres">
      <dgm:prSet presAssocID="{3163B91C-8B4E-4E28-AE2F-26CB9CDE8E4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A38BB5-BB08-488C-8D49-2708672C1CB7}" type="presOf" srcId="{4559678E-C687-4549-A6DF-B104121CE1EA}" destId="{0344271B-C202-46AC-9A1D-DD2A19DF62E7}" srcOrd="0" destOrd="0" presId="urn:microsoft.com/office/officeart/2005/8/layout/vList2"/>
    <dgm:cxn modelId="{C491A259-AF0E-4C65-A568-DD362D95355D}" srcId="{3163B91C-8B4E-4E28-AE2F-26CB9CDE8E4C}" destId="{CC6E59F6-4482-4CEC-8CD5-46F7AF25A86D}" srcOrd="0" destOrd="0" parTransId="{12B04D83-156C-45A1-9C1A-672D2212330E}" sibTransId="{256616FD-FAD4-4129-9BE4-A7BB914D47A0}"/>
    <dgm:cxn modelId="{6EA45571-B3B2-4D68-A580-B8C1E7F89FA1}" type="presOf" srcId="{2B6E7A09-1B31-4C57-8978-9BED8CC20ED6}" destId="{11C2A153-5E19-40C9-950E-DC93E90C5774}" srcOrd="0" destOrd="0" presId="urn:microsoft.com/office/officeart/2005/8/layout/vList2"/>
    <dgm:cxn modelId="{B27690E7-59BA-4C92-8F59-604FFB58792F}" type="presOf" srcId="{3163B91C-8B4E-4E28-AE2F-26CB9CDE8E4C}" destId="{9FF5F8B6-5366-4DB6-BEA8-38AA27595992}" srcOrd="0" destOrd="0" presId="urn:microsoft.com/office/officeart/2005/8/layout/vList2"/>
    <dgm:cxn modelId="{3590BDA3-5409-4E5A-B4FB-EFA9C19B5E01}" srcId="{4559678E-C687-4549-A6DF-B104121CE1EA}" destId="{2386B290-8C01-411D-B2A6-5F1E389C0783}" srcOrd="0" destOrd="0" parTransId="{C1629E10-A2B6-4BBD-8A79-8718C152A551}" sibTransId="{68A0DA5D-A38E-4270-B657-01B6B462A3FC}"/>
    <dgm:cxn modelId="{FB1D4EEC-DA09-4292-8AB3-66ADFFACA6BE}" srcId="{2B6E7A09-1B31-4C57-8978-9BED8CC20ED6}" destId="{4559678E-C687-4549-A6DF-B104121CE1EA}" srcOrd="0" destOrd="0" parTransId="{C117B6CF-F814-4E49-AFE3-A714A6DCB00D}" sibTransId="{BE10D05C-DA91-4090-87FD-DC5048486930}"/>
    <dgm:cxn modelId="{A56A68A3-A147-4F3B-88FD-EBC00B2F885C}" srcId="{2B6E7A09-1B31-4C57-8978-9BED8CC20ED6}" destId="{3163B91C-8B4E-4E28-AE2F-26CB9CDE8E4C}" srcOrd="1" destOrd="0" parTransId="{C90DEBDB-13F7-40E7-89F5-5B265E507DF1}" sibTransId="{97D28BC2-E2B4-447D-A01E-6042E46E0E66}"/>
    <dgm:cxn modelId="{F6CE76AF-5A4D-4D1B-94AA-FC058B47C050}" type="presOf" srcId="{CC6E59F6-4482-4CEC-8CD5-46F7AF25A86D}" destId="{0FC3B793-A8D2-4BCA-A3BB-290A1BB9A0A7}" srcOrd="0" destOrd="0" presId="urn:microsoft.com/office/officeart/2005/8/layout/vList2"/>
    <dgm:cxn modelId="{8C52607B-1A67-4223-B233-9619C4AA6D60}" type="presOf" srcId="{2386B290-8C01-411D-B2A6-5F1E389C0783}" destId="{565D7019-611A-4E16-AA20-D0CABC23B8F9}" srcOrd="0" destOrd="0" presId="urn:microsoft.com/office/officeart/2005/8/layout/vList2"/>
    <dgm:cxn modelId="{67BC4D5C-E8B6-45DA-A0EC-D04F9C02C106}" type="presParOf" srcId="{11C2A153-5E19-40C9-950E-DC93E90C5774}" destId="{0344271B-C202-46AC-9A1D-DD2A19DF62E7}" srcOrd="0" destOrd="0" presId="urn:microsoft.com/office/officeart/2005/8/layout/vList2"/>
    <dgm:cxn modelId="{2FBD14F0-C093-4030-B6FF-775C05293181}" type="presParOf" srcId="{11C2A153-5E19-40C9-950E-DC93E90C5774}" destId="{565D7019-611A-4E16-AA20-D0CABC23B8F9}" srcOrd="1" destOrd="0" presId="urn:microsoft.com/office/officeart/2005/8/layout/vList2"/>
    <dgm:cxn modelId="{44742E30-43AC-47FD-99B3-66E44B955389}" type="presParOf" srcId="{11C2A153-5E19-40C9-950E-DC93E90C5774}" destId="{9FF5F8B6-5366-4DB6-BEA8-38AA27595992}" srcOrd="2" destOrd="0" presId="urn:microsoft.com/office/officeart/2005/8/layout/vList2"/>
    <dgm:cxn modelId="{2883498F-4108-4E7D-8977-AC147AEA3747}" type="presParOf" srcId="{11C2A153-5E19-40C9-950E-DC93E90C5774}" destId="{0FC3B793-A8D2-4BCA-A3BB-290A1BB9A0A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1783F89-F68E-4751-8E40-6A2A445937A5}" type="doc">
      <dgm:prSet loTypeId="urn:microsoft.com/office/officeart/2005/8/layout/process3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3F403B5-E58F-477E-BE0B-6CE40A279E70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Altitude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70FA8F-7ABD-4EE7-9F8A-5F150EA757AC}" type="parTrans" cxnId="{619CD469-8A27-47D7-B88B-3861EF054965}">
      <dgm:prSet/>
      <dgm:spPr/>
      <dgm:t>
        <a:bodyPr/>
        <a:lstStyle/>
        <a:p>
          <a:endParaRPr lang="en-US"/>
        </a:p>
      </dgm:t>
    </dgm:pt>
    <dgm:pt modelId="{A1906C9B-6487-496A-A061-37F31BE851BE}" type="sibTrans" cxnId="{619CD469-8A27-47D7-B88B-3861EF05496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EB2EBD-1BFB-44F1-8E3D-12CA2ADDDF4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705 km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71EB77-7FB8-4E61-9927-3C33FB30DB9A}" type="parTrans" cxnId="{BBB11C3B-4179-4A0C-942B-03231D096FE1}">
      <dgm:prSet/>
      <dgm:spPr/>
      <dgm:t>
        <a:bodyPr/>
        <a:lstStyle/>
        <a:p>
          <a:endParaRPr lang="en-US"/>
        </a:p>
      </dgm:t>
    </dgm:pt>
    <dgm:pt modelId="{E8E63CD1-9D4A-4070-94FC-0B3673084029}" type="sibTrans" cxnId="{BBB11C3B-4179-4A0C-942B-03231D096FE1}">
      <dgm:prSet/>
      <dgm:spPr/>
      <dgm:t>
        <a:bodyPr/>
        <a:lstStyle/>
        <a:p>
          <a:endParaRPr lang="en-US"/>
        </a:p>
      </dgm:t>
    </dgm:pt>
    <dgm:pt modelId="{2EA8C9A5-8FD2-4F97-91F0-79BA9AB4AF6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Inclination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94ADD8-38BE-4705-918A-50B4C0BDE160}" type="parTrans" cxnId="{C069AECB-DB97-40DD-B36B-093A1CD9064D}">
      <dgm:prSet/>
      <dgm:spPr/>
      <dgm:t>
        <a:bodyPr/>
        <a:lstStyle/>
        <a:p>
          <a:endParaRPr lang="en-US"/>
        </a:p>
      </dgm:t>
    </dgm:pt>
    <dgm:pt modelId="{DC95A9F3-6328-4CEC-9512-CFF666518AEA}" type="sibTrans" cxnId="{C069AECB-DB97-40DD-B36B-093A1CD906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FC6ECA-7EC1-4B32-B6F5-3CDB74FDB228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98.5</a:t>
          </a:r>
          <a:r>
            <a:rPr lang="en-US" b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en-US" b="1" baseline="30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1556DF-80A2-4595-8DE8-6BAB81FE4FC5}" type="parTrans" cxnId="{96103D2C-D96B-47DA-AD8F-53BCA2E3A323}">
      <dgm:prSet/>
      <dgm:spPr/>
      <dgm:t>
        <a:bodyPr/>
        <a:lstStyle/>
        <a:p>
          <a:endParaRPr lang="en-US"/>
        </a:p>
      </dgm:t>
    </dgm:pt>
    <dgm:pt modelId="{4EF87399-98B4-46DB-B81A-A59DCF9F53F7}" type="sibTrans" cxnId="{96103D2C-D96B-47DA-AD8F-53BCA2E3A323}">
      <dgm:prSet/>
      <dgm:spPr/>
      <dgm:t>
        <a:bodyPr/>
        <a:lstStyle/>
        <a:p>
          <a:endParaRPr lang="en-US"/>
        </a:p>
      </dgm:t>
    </dgm:pt>
    <dgm:pt modelId="{6790E250-B0AC-4569-82B3-842D42A74713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Period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942EF-BC8B-440A-B352-9508634F59AC}" type="parTrans" cxnId="{A9A11501-0765-430A-A574-A3DF86E23DE3}">
      <dgm:prSet/>
      <dgm:spPr/>
      <dgm:t>
        <a:bodyPr/>
        <a:lstStyle/>
        <a:p>
          <a:endParaRPr lang="en-US"/>
        </a:p>
      </dgm:t>
    </dgm:pt>
    <dgm:pt modelId="{00AFB64C-D2CA-48FE-A347-864F6D660B09}" type="sibTrans" cxnId="{A9A11501-0765-430A-A574-A3DF86E23DE3}">
      <dgm:prSet/>
      <dgm:spPr/>
      <dgm:t>
        <a:bodyPr/>
        <a:lstStyle/>
        <a:p>
          <a:endParaRPr lang="en-US"/>
        </a:p>
      </dgm:t>
    </dgm:pt>
    <dgm:pt modelId="{13B464A8-03E6-4961-9685-3D1145802727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99 min.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FDECE-346A-4709-A9A1-8151CC252D02}" type="parTrans" cxnId="{5038C314-C61A-47B4-95DA-364121EF30A3}">
      <dgm:prSet/>
      <dgm:spPr/>
      <dgm:t>
        <a:bodyPr/>
        <a:lstStyle/>
        <a:p>
          <a:endParaRPr lang="en-US"/>
        </a:p>
      </dgm:t>
    </dgm:pt>
    <dgm:pt modelId="{F8BFB021-6F05-4070-9634-2B11F7F61FCE}" type="sibTrans" cxnId="{5038C314-C61A-47B4-95DA-364121EF30A3}">
      <dgm:prSet/>
      <dgm:spPr/>
      <dgm:t>
        <a:bodyPr/>
        <a:lstStyle/>
        <a:p>
          <a:endParaRPr lang="en-US"/>
        </a:p>
      </dgm:t>
    </dgm:pt>
    <dgm:pt modelId="{90DDF556-E93E-4E62-A4E1-6ADCBF23B854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orbits per day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141077-D900-4F8C-A1B5-F4F7A11B6F88}" type="parTrans" cxnId="{97108751-D241-4017-B6A2-1A425D1220F2}">
      <dgm:prSet/>
      <dgm:spPr/>
      <dgm:t>
        <a:bodyPr/>
        <a:lstStyle/>
        <a:p>
          <a:endParaRPr lang="en-US"/>
        </a:p>
      </dgm:t>
    </dgm:pt>
    <dgm:pt modelId="{AF2B3030-D97A-4FB9-97DF-00224D7124D6}" type="sibTrans" cxnId="{97108751-D241-4017-B6A2-1A425D1220F2}">
      <dgm:prSet/>
      <dgm:spPr/>
      <dgm:t>
        <a:bodyPr/>
        <a:lstStyle/>
        <a:p>
          <a:endParaRPr lang="en-US"/>
        </a:p>
      </dgm:t>
    </dgm:pt>
    <dgm:pt modelId="{5D2FE45F-DFD5-4EC8-9C36-E7D2B292F0E7}" type="pres">
      <dgm:prSet presAssocID="{41783F89-F68E-4751-8E40-6A2A445937A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4760B3-20DB-481B-A7B4-050C01392678}" type="pres">
      <dgm:prSet presAssocID="{B3F403B5-E58F-477E-BE0B-6CE40A279E70}" presName="composite" presStyleCnt="0"/>
      <dgm:spPr/>
    </dgm:pt>
    <dgm:pt modelId="{94257B41-7F61-4F37-BB73-D6C454C4EED5}" type="pres">
      <dgm:prSet presAssocID="{B3F403B5-E58F-477E-BE0B-6CE40A279E70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60341E-CE6C-4F46-A194-6C1EE02E2F24}" type="pres">
      <dgm:prSet presAssocID="{B3F403B5-E58F-477E-BE0B-6CE40A279E70}" presName="parSh" presStyleLbl="node1" presStyleIdx="0" presStyleCnt="3"/>
      <dgm:spPr/>
      <dgm:t>
        <a:bodyPr/>
        <a:lstStyle/>
        <a:p>
          <a:endParaRPr lang="en-US"/>
        </a:p>
      </dgm:t>
    </dgm:pt>
    <dgm:pt modelId="{C777E34B-9DF6-407E-990D-69B9DBCCFB44}" type="pres">
      <dgm:prSet presAssocID="{B3F403B5-E58F-477E-BE0B-6CE40A279E70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4C2026-E0F7-484B-888B-E61CFDB3A0B1}" type="pres">
      <dgm:prSet presAssocID="{A1906C9B-6487-496A-A061-37F31BE851B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89A8A95D-E946-4B2D-B9A9-F6EFA30FA078}" type="pres">
      <dgm:prSet presAssocID="{A1906C9B-6487-496A-A061-37F31BE851BE}" presName="connTx" presStyleLbl="sibTrans2D1" presStyleIdx="0" presStyleCnt="2"/>
      <dgm:spPr/>
      <dgm:t>
        <a:bodyPr/>
        <a:lstStyle/>
        <a:p>
          <a:endParaRPr lang="en-US"/>
        </a:p>
      </dgm:t>
    </dgm:pt>
    <dgm:pt modelId="{BB4646AC-034A-4BFF-ADCD-3377087E3532}" type="pres">
      <dgm:prSet presAssocID="{2EA8C9A5-8FD2-4F97-91F0-79BA9AB4AF6C}" presName="composite" presStyleCnt="0"/>
      <dgm:spPr/>
    </dgm:pt>
    <dgm:pt modelId="{5F5FEF56-4AF0-489E-A554-89D5508E903B}" type="pres">
      <dgm:prSet presAssocID="{2EA8C9A5-8FD2-4F97-91F0-79BA9AB4AF6C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321060-A7F9-4D97-BD02-47D8106AEAF4}" type="pres">
      <dgm:prSet presAssocID="{2EA8C9A5-8FD2-4F97-91F0-79BA9AB4AF6C}" presName="parSh" presStyleLbl="node1" presStyleIdx="1" presStyleCnt="3"/>
      <dgm:spPr/>
      <dgm:t>
        <a:bodyPr/>
        <a:lstStyle/>
        <a:p>
          <a:endParaRPr lang="en-US"/>
        </a:p>
      </dgm:t>
    </dgm:pt>
    <dgm:pt modelId="{E0CA152A-39CD-44CC-82DF-E39719211BE8}" type="pres">
      <dgm:prSet presAssocID="{2EA8C9A5-8FD2-4F97-91F0-79BA9AB4AF6C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902A34-3D0F-411B-8614-E62838335A2D}" type="pres">
      <dgm:prSet presAssocID="{DC95A9F3-6328-4CEC-9512-CFF666518AE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E885C454-1BA2-4D1B-89C3-DB83E84D9504}" type="pres">
      <dgm:prSet presAssocID="{DC95A9F3-6328-4CEC-9512-CFF666518AEA}" presName="connTx" presStyleLbl="sibTrans2D1" presStyleIdx="1" presStyleCnt="2"/>
      <dgm:spPr/>
      <dgm:t>
        <a:bodyPr/>
        <a:lstStyle/>
        <a:p>
          <a:endParaRPr lang="en-US"/>
        </a:p>
      </dgm:t>
    </dgm:pt>
    <dgm:pt modelId="{25F716B3-1716-4FB0-AEAA-FFB6DA0E2E03}" type="pres">
      <dgm:prSet presAssocID="{6790E250-B0AC-4569-82B3-842D42A74713}" presName="composite" presStyleCnt="0"/>
      <dgm:spPr/>
    </dgm:pt>
    <dgm:pt modelId="{021C49A6-3CD4-4FAE-A188-255233C5E83D}" type="pres">
      <dgm:prSet presAssocID="{6790E250-B0AC-4569-82B3-842D42A7471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8DCC19-0CC3-4C88-B0E5-812B8DAB33DF}" type="pres">
      <dgm:prSet presAssocID="{6790E250-B0AC-4569-82B3-842D42A74713}" presName="parSh" presStyleLbl="node1" presStyleIdx="2" presStyleCnt="3"/>
      <dgm:spPr/>
      <dgm:t>
        <a:bodyPr/>
        <a:lstStyle/>
        <a:p>
          <a:endParaRPr lang="en-US"/>
        </a:p>
      </dgm:t>
    </dgm:pt>
    <dgm:pt modelId="{9B8B2FCC-4FF6-4F4D-9ADE-83B6BFD1AC4B}" type="pres">
      <dgm:prSet presAssocID="{6790E250-B0AC-4569-82B3-842D42A74713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9618AE8-050F-4621-A2F1-43FA8121878D}" type="presOf" srcId="{2EA8C9A5-8FD2-4F97-91F0-79BA9AB4AF6C}" destId="{5F5FEF56-4AF0-489E-A554-89D5508E903B}" srcOrd="0" destOrd="0" presId="urn:microsoft.com/office/officeart/2005/8/layout/process3"/>
    <dgm:cxn modelId="{CB2F308B-2B6A-4180-AEA3-C7E8F7820155}" type="presOf" srcId="{B3F403B5-E58F-477E-BE0B-6CE40A279E70}" destId="{94257B41-7F61-4F37-BB73-D6C454C4EED5}" srcOrd="0" destOrd="0" presId="urn:microsoft.com/office/officeart/2005/8/layout/process3"/>
    <dgm:cxn modelId="{97108751-D241-4017-B6A2-1A425D1220F2}" srcId="{6790E250-B0AC-4569-82B3-842D42A74713}" destId="{90DDF556-E93E-4E62-A4E1-6ADCBF23B854}" srcOrd="1" destOrd="0" parTransId="{FC141077-D900-4F8C-A1B5-F4F7A11B6F88}" sibTransId="{AF2B3030-D97A-4FB9-97DF-00224D7124D6}"/>
    <dgm:cxn modelId="{C60FC394-272A-484C-8A6A-382069B50EA8}" type="presOf" srcId="{6790E250-B0AC-4569-82B3-842D42A74713}" destId="{AC8DCC19-0CC3-4C88-B0E5-812B8DAB33DF}" srcOrd="1" destOrd="0" presId="urn:microsoft.com/office/officeart/2005/8/layout/process3"/>
    <dgm:cxn modelId="{619CD469-8A27-47D7-B88B-3861EF054965}" srcId="{41783F89-F68E-4751-8E40-6A2A445937A5}" destId="{B3F403B5-E58F-477E-BE0B-6CE40A279E70}" srcOrd="0" destOrd="0" parTransId="{6670FA8F-7ABD-4EE7-9F8A-5F150EA757AC}" sibTransId="{A1906C9B-6487-496A-A061-37F31BE851BE}"/>
    <dgm:cxn modelId="{BCF9E1C8-95B5-495A-9107-B2A7F2AD8FCA}" type="presOf" srcId="{CFEB2EBD-1BFB-44F1-8E3D-12CA2ADDDF4C}" destId="{C777E34B-9DF6-407E-990D-69B9DBCCFB44}" srcOrd="0" destOrd="0" presId="urn:microsoft.com/office/officeart/2005/8/layout/process3"/>
    <dgm:cxn modelId="{B4D7BBB0-611A-49F7-8213-156131846A8A}" type="presOf" srcId="{B3F403B5-E58F-477E-BE0B-6CE40A279E70}" destId="{0060341E-CE6C-4F46-A194-6C1EE02E2F24}" srcOrd="1" destOrd="0" presId="urn:microsoft.com/office/officeart/2005/8/layout/process3"/>
    <dgm:cxn modelId="{5985D232-23C7-438A-95A0-BA1A38589E49}" type="presOf" srcId="{6790E250-B0AC-4569-82B3-842D42A74713}" destId="{021C49A6-3CD4-4FAE-A188-255233C5E83D}" srcOrd="0" destOrd="0" presId="urn:microsoft.com/office/officeart/2005/8/layout/process3"/>
    <dgm:cxn modelId="{9A86928E-4E7E-4415-AB74-4158E2648ED1}" type="presOf" srcId="{2EA8C9A5-8FD2-4F97-91F0-79BA9AB4AF6C}" destId="{3E321060-A7F9-4D97-BD02-47D8106AEAF4}" srcOrd="1" destOrd="0" presId="urn:microsoft.com/office/officeart/2005/8/layout/process3"/>
    <dgm:cxn modelId="{12E95C89-9D3F-4054-8888-F2FD0D4BE536}" type="presOf" srcId="{13B464A8-03E6-4961-9685-3D1145802727}" destId="{9B8B2FCC-4FF6-4F4D-9ADE-83B6BFD1AC4B}" srcOrd="0" destOrd="0" presId="urn:microsoft.com/office/officeart/2005/8/layout/process3"/>
    <dgm:cxn modelId="{5038C314-C61A-47B4-95DA-364121EF30A3}" srcId="{6790E250-B0AC-4569-82B3-842D42A74713}" destId="{13B464A8-03E6-4961-9685-3D1145802727}" srcOrd="0" destOrd="0" parTransId="{0CEFDECE-346A-4709-A9A1-8151CC252D02}" sibTransId="{F8BFB021-6F05-4070-9634-2B11F7F61FCE}"/>
    <dgm:cxn modelId="{D56FEC8F-F9FE-4D87-A775-296810FE75E7}" type="presOf" srcId="{A1906C9B-6487-496A-A061-37F31BE851BE}" destId="{89A8A95D-E946-4B2D-B9A9-F6EFA30FA078}" srcOrd="1" destOrd="0" presId="urn:microsoft.com/office/officeart/2005/8/layout/process3"/>
    <dgm:cxn modelId="{96103D2C-D96B-47DA-AD8F-53BCA2E3A323}" srcId="{2EA8C9A5-8FD2-4F97-91F0-79BA9AB4AF6C}" destId="{BDFC6ECA-7EC1-4B32-B6F5-3CDB74FDB228}" srcOrd="0" destOrd="0" parTransId="{1D1556DF-80A2-4595-8DE8-6BAB81FE4FC5}" sibTransId="{4EF87399-98B4-46DB-B81A-A59DCF9F53F7}"/>
    <dgm:cxn modelId="{A4AEC0DD-7D2C-479F-9190-6E7F6BCF9DB7}" type="presOf" srcId="{BDFC6ECA-7EC1-4B32-B6F5-3CDB74FDB228}" destId="{E0CA152A-39CD-44CC-82DF-E39719211BE8}" srcOrd="0" destOrd="0" presId="urn:microsoft.com/office/officeart/2005/8/layout/process3"/>
    <dgm:cxn modelId="{A5D7C28A-2240-4C87-B848-9518A9CA2D18}" type="presOf" srcId="{A1906C9B-6487-496A-A061-37F31BE851BE}" destId="{3F4C2026-E0F7-484B-888B-E61CFDB3A0B1}" srcOrd="0" destOrd="0" presId="urn:microsoft.com/office/officeart/2005/8/layout/process3"/>
    <dgm:cxn modelId="{BBB11C3B-4179-4A0C-942B-03231D096FE1}" srcId="{B3F403B5-E58F-477E-BE0B-6CE40A279E70}" destId="{CFEB2EBD-1BFB-44F1-8E3D-12CA2ADDDF4C}" srcOrd="0" destOrd="0" parTransId="{1B71EB77-7FB8-4E61-9927-3C33FB30DB9A}" sibTransId="{E8E63CD1-9D4A-4070-94FC-0B3673084029}"/>
    <dgm:cxn modelId="{E96C2A59-D927-427C-BFCE-15C987980456}" type="presOf" srcId="{90DDF556-E93E-4E62-A4E1-6ADCBF23B854}" destId="{9B8B2FCC-4FF6-4F4D-9ADE-83B6BFD1AC4B}" srcOrd="0" destOrd="1" presId="urn:microsoft.com/office/officeart/2005/8/layout/process3"/>
    <dgm:cxn modelId="{498F2D6B-1AD6-4732-B91C-C98607754575}" type="presOf" srcId="{DC95A9F3-6328-4CEC-9512-CFF666518AEA}" destId="{E885C454-1BA2-4D1B-89C3-DB83E84D9504}" srcOrd="1" destOrd="0" presId="urn:microsoft.com/office/officeart/2005/8/layout/process3"/>
    <dgm:cxn modelId="{C069AECB-DB97-40DD-B36B-093A1CD9064D}" srcId="{41783F89-F68E-4751-8E40-6A2A445937A5}" destId="{2EA8C9A5-8FD2-4F97-91F0-79BA9AB4AF6C}" srcOrd="1" destOrd="0" parTransId="{7A94ADD8-38BE-4705-918A-50B4C0BDE160}" sibTransId="{DC95A9F3-6328-4CEC-9512-CFF666518AEA}"/>
    <dgm:cxn modelId="{DE3D3012-8233-4D87-8E3D-9C49BFB4AA32}" type="presOf" srcId="{DC95A9F3-6328-4CEC-9512-CFF666518AEA}" destId="{B4902A34-3D0F-411B-8614-E62838335A2D}" srcOrd="0" destOrd="0" presId="urn:microsoft.com/office/officeart/2005/8/layout/process3"/>
    <dgm:cxn modelId="{60FEBA95-5493-4AEA-AFF3-E038157DE7F6}" type="presOf" srcId="{41783F89-F68E-4751-8E40-6A2A445937A5}" destId="{5D2FE45F-DFD5-4EC8-9C36-E7D2B292F0E7}" srcOrd="0" destOrd="0" presId="urn:microsoft.com/office/officeart/2005/8/layout/process3"/>
    <dgm:cxn modelId="{A9A11501-0765-430A-A574-A3DF86E23DE3}" srcId="{41783F89-F68E-4751-8E40-6A2A445937A5}" destId="{6790E250-B0AC-4569-82B3-842D42A74713}" srcOrd="2" destOrd="0" parTransId="{1B4942EF-BC8B-440A-B352-9508634F59AC}" sibTransId="{00AFB64C-D2CA-48FE-A347-864F6D660B09}"/>
    <dgm:cxn modelId="{D9A32BAE-1380-4991-BFFC-F1F32BB07C4F}" type="presParOf" srcId="{5D2FE45F-DFD5-4EC8-9C36-E7D2B292F0E7}" destId="{234760B3-20DB-481B-A7B4-050C01392678}" srcOrd="0" destOrd="0" presId="urn:microsoft.com/office/officeart/2005/8/layout/process3"/>
    <dgm:cxn modelId="{D9ED0708-451B-4F2E-BDFA-19CC2B3A63EC}" type="presParOf" srcId="{234760B3-20DB-481B-A7B4-050C01392678}" destId="{94257B41-7F61-4F37-BB73-D6C454C4EED5}" srcOrd="0" destOrd="0" presId="urn:microsoft.com/office/officeart/2005/8/layout/process3"/>
    <dgm:cxn modelId="{31208E97-7DD1-4ECD-9D7F-37EB83875829}" type="presParOf" srcId="{234760B3-20DB-481B-A7B4-050C01392678}" destId="{0060341E-CE6C-4F46-A194-6C1EE02E2F24}" srcOrd="1" destOrd="0" presId="urn:microsoft.com/office/officeart/2005/8/layout/process3"/>
    <dgm:cxn modelId="{EE98E5FF-7834-4208-BB61-96A098C4564E}" type="presParOf" srcId="{234760B3-20DB-481B-A7B4-050C01392678}" destId="{C777E34B-9DF6-407E-990D-69B9DBCCFB44}" srcOrd="2" destOrd="0" presId="urn:microsoft.com/office/officeart/2005/8/layout/process3"/>
    <dgm:cxn modelId="{FA752685-C434-46E0-9ADE-E9B6C8138D05}" type="presParOf" srcId="{5D2FE45F-DFD5-4EC8-9C36-E7D2B292F0E7}" destId="{3F4C2026-E0F7-484B-888B-E61CFDB3A0B1}" srcOrd="1" destOrd="0" presId="urn:microsoft.com/office/officeart/2005/8/layout/process3"/>
    <dgm:cxn modelId="{04839E7A-2D8E-4505-877D-CA80C44D30EB}" type="presParOf" srcId="{3F4C2026-E0F7-484B-888B-E61CFDB3A0B1}" destId="{89A8A95D-E946-4B2D-B9A9-F6EFA30FA078}" srcOrd="0" destOrd="0" presId="urn:microsoft.com/office/officeart/2005/8/layout/process3"/>
    <dgm:cxn modelId="{855ABB3D-9A98-4EDC-946F-073CE968C854}" type="presParOf" srcId="{5D2FE45F-DFD5-4EC8-9C36-E7D2B292F0E7}" destId="{BB4646AC-034A-4BFF-ADCD-3377087E3532}" srcOrd="2" destOrd="0" presId="urn:microsoft.com/office/officeart/2005/8/layout/process3"/>
    <dgm:cxn modelId="{49A5A280-97C3-45FC-8A54-079708E220F2}" type="presParOf" srcId="{BB4646AC-034A-4BFF-ADCD-3377087E3532}" destId="{5F5FEF56-4AF0-489E-A554-89D5508E903B}" srcOrd="0" destOrd="0" presId="urn:microsoft.com/office/officeart/2005/8/layout/process3"/>
    <dgm:cxn modelId="{4F625CA3-5638-426A-8E79-3C0A99B6D8B2}" type="presParOf" srcId="{BB4646AC-034A-4BFF-ADCD-3377087E3532}" destId="{3E321060-A7F9-4D97-BD02-47D8106AEAF4}" srcOrd="1" destOrd="0" presId="urn:microsoft.com/office/officeart/2005/8/layout/process3"/>
    <dgm:cxn modelId="{AAD49840-7298-4F22-A183-5A069CF2A130}" type="presParOf" srcId="{BB4646AC-034A-4BFF-ADCD-3377087E3532}" destId="{E0CA152A-39CD-44CC-82DF-E39719211BE8}" srcOrd="2" destOrd="0" presId="urn:microsoft.com/office/officeart/2005/8/layout/process3"/>
    <dgm:cxn modelId="{AAA8248C-6F89-4609-95E9-334FE951D66F}" type="presParOf" srcId="{5D2FE45F-DFD5-4EC8-9C36-E7D2B292F0E7}" destId="{B4902A34-3D0F-411B-8614-E62838335A2D}" srcOrd="3" destOrd="0" presId="urn:microsoft.com/office/officeart/2005/8/layout/process3"/>
    <dgm:cxn modelId="{6CD4F962-4097-4F06-9ABF-4AB11D272852}" type="presParOf" srcId="{B4902A34-3D0F-411B-8614-E62838335A2D}" destId="{E885C454-1BA2-4D1B-89C3-DB83E84D9504}" srcOrd="0" destOrd="0" presId="urn:microsoft.com/office/officeart/2005/8/layout/process3"/>
    <dgm:cxn modelId="{9C198F0C-D1AF-412A-84F5-B7A702AA418C}" type="presParOf" srcId="{5D2FE45F-DFD5-4EC8-9C36-E7D2B292F0E7}" destId="{25F716B3-1716-4FB0-AEAA-FFB6DA0E2E03}" srcOrd="4" destOrd="0" presId="urn:microsoft.com/office/officeart/2005/8/layout/process3"/>
    <dgm:cxn modelId="{D237C310-30FC-49F0-825E-DDA4BFD83539}" type="presParOf" srcId="{25F716B3-1716-4FB0-AEAA-FFB6DA0E2E03}" destId="{021C49A6-3CD4-4FAE-A188-255233C5E83D}" srcOrd="0" destOrd="0" presId="urn:microsoft.com/office/officeart/2005/8/layout/process3"/>
    <dgm:cxn modelId="{07272ED6-0606-4C4D-BF91-0416D46E34E5}" type="presParOf" srcId="{25F716B3-1716-4FB0-AEAA-FFB6DA0E2E03}" destId="{AC8DCC19-0CC3-4C88-B0E5-812B8DAB33DF}" srcOrd="1" destOrd="0" presId="urn:microsoft.com/office/officeart/2005/8/layout/process3"/>
    <dgm:cxn modelId="{A18B2D57-E545-40A2-9667-66EC33AEFBBF}" type="presParOf" srcId="{25F716B3-1716-4FB0-AEAA-FFB6DA0E2E03}" destId="{9B8B2FCC-4FF6-4F4D-9ADE-83B6BFD1AC4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347F9DF7-D183-4CDC-BD15-786CA52469CB}" type="presOf" srcId="{6D647D2E-CF64-41DB-9228-477A09914B61}" destId="{A3A3CF63-D2DA-4077-8ADD-C5595AFDA03F}" srcOrd="0" destOrd="0" presId="urn:microsoft.com/office/officeart/2005/8/layout/vList2"/>
    <dgm:cxn modelId="{610095BE-04F8-498D-9A94-CAC9C05271F8}" type="presOf" srcId="{F9373232-D884-4343-B156-EA8118D2409C}" destId="{BC5441AC-E02D-48F4-A87B-957DAEF6F120}" srcOrd="0" destOrd="0" presId="urn:microsoft.com/office/officeart/2005/8/layout/vList2"/>
    <dgm:cxn modelId="{803EEBE6-E548-4A76-933D-F0A9488C7B28}" type="presOf" srcId="{3254CEC8-2781-47C0-A517-58BBC6648457}" destId="{6CF03597-32C1-456F-BF53-0F8496FC52BE}" srcOrd="0" destOrd="0" presId="urn:microsoft.com/office/officeart/2005/8/layout/vList2"/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A65915E1-38CF-43FD-99C6-D5D491258CD3}" type="presOf" srcId="{ED2B5332-C49A-4447-965E-6748F2A5E6A8}" destId="{E0A77A3C-DFAF-44EC-B0D4-BC16CAA3F980}" srcOrd="0" destOrd="0" presId="urn:microsoft.com/office/officeart/2005/8/layout/vList2"/>
    <dgm:cxn modelId="{F094ED20-544C-49B8-A4D8-99507E9847B8}" type="presOf" srcId="{8AD2A750-76F8-47A6-B0DB-E572290D7B7E}" destId="{61518926-52EE-4D2F-8989-FBD43616DE21}" srcOrd="0" destOrd="0" presId="urn:microsoft.com/office/officeart/2005/8/layout/vList2"/>
    <dgm:cxn modelId="{D23A151A-1C61-4663-A61F-36299870A22F}" type="presOf" srcId="{22A5CFD8-D018-46EB-893E-D7D31C584972}" destId="{DF73ED7E-BDBE-49DA-9695-137FA007D212}" srcOrd="0" destOrd="0" presId="urn:microsoft.com/office/officeart/2005/8/layout/vList2"/>
    <dgm:cxn modelId="{36FD0300-5FE0-48CD-A99B-71CCBAF4B952}" type="presOf" srcId="{65B62F07-503E-4876-A813-70022ECEFF7F}" destId="{89326C83-B003-41E9-A240-DB01F076C331}" srcOrd="0" destOrd="0" presId="urn:microsoft.com/office/officeart/2005/8/layout/vList2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FAFDCD67-65B9-45AC-A001-C40A3932F028}" type="presOf" srcId="{C9805307-1AE8-4EAF-A817-63DC3234CEF0}" destId="{F683DAFA-3AE1-4AEC-BB0E-295ED32F13AB}" srcOrd="0" destOrd="0" presId="urn:microsoft.com/office/officeart/2005/8/layout/vList2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448D75F4-1767-400E-96CE-42935F0407E4}" type="presOf" srcId="{1091FDB5-CD0F-47C6-8DD4-432829DA4816}" destId="{2C0A26BD-458D-4AFA-B94D-982AA54E954C}" srcOrd="0" destOrd="0" presId="urn:microsoft.com/office/officeart/2005/8/layout/vList2"/>
    <dgm:cxn modelId="{B2C74644-07A7-4D05-8171-50951EF7CC2C}" type="presOf" srcId="{975436C0-22D8-427B-813E-DD156CB28E18}" destId="{68E0A7EF-0CF3-47A1-834F-A9DD1699D8FC}" srcOrd="0" destOrd="0" presId="urn:microsoft.com/office/officeart/2005/8/layout/vList2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78C7CDBF-3CB4-4998-9DBA-6BD17E98997C}" type="presParOf" srcId="{F683DAFA-3AE1-4AEC-BB0E-295ED32F13AB}" destId="{2C0A26BD-458D-4AFA-B94D-982AA54E954C}" srcOrd="0" destOrd="0" presId="urn:microsoft.com/office/officeart/2005/8/layout/vList2"/>
    <dgm:cxn modelId="{76F9D640-D15C-4E94-932E-5A8FF66C6EDD}" type="presParOf" srcId="{F683DAFA-3AE1-4AEC-BB0E-295ED32F13AB}" destId="{391D92FD-E10A-4024-BCB0-87DF5748F0AF}" srcOrd="1" destOrd="0" presId="urn:microsoft.com/office/officeart/2005/8/layout/vList2"/>
    <dgm:cxn modelId="{6ECB90F9-67F6-4C63-97CB-A2A09BD1B22E}" type="presParOf" srcId="{F683DAFA-3AE1-4AEC-BB0E-295ED32F13AB}" destId="{89326C83-B003-41E9-A240-DB01F076C331}" srcOrd="2" destOrd="0" presId="urn:microsoft.com/office/officeart/2005/8/layout/vList2"/>
    <dgm:cxn modelId="{1CE84DD9-EAEE-4AC3-B007-00167457CD7F}" type="presParOf" srcId="{F683DAFA-3AE1-4AEC-BB0E-295ED32F13AB}" destId="{00B48E0B-B20C-404E-AD5A-6EC7EBC5C80B}" srcOrd="3" destOrd="0" presId="urn:microsoft.com/office/officeart/2005/8/layout/vList2"/>
    <dgm:cxn modelId="{D4223AB8-B5A8-4966-B877-464838CE83EB}" type="presParOf" srcId="{F683DAFA-3AE1-4AEC-BB0E-295ED32F13AB}" destId="{61518926-52EE-4D2F-8989-FBD43616DE21}" srcOrd="4" destOrd="0" presId="urn:microsoft.com/office/officeart/2005/8/layout/vList2"/>
    <dgm:cxn modelId="{84CF18A0-78A7-46A8-A30F-A3838C3343CE}" type="presParOf" srcId="{F683DAFA-3AE1-4AEC-BB0E-295ED32F13AB}" destId="{0806F8FB-D0FC-46F3-B0D8-6E3F4B599F56}" srcOrd="5" destOrd="0" presId="urn:microsoft.com/office/officeart/2005/8/layout/vList2"/>
    <dgm:cxn modelId="{6F9DF326-0FAD-40C1-8233-B602FE68B8E0}" type="presParOf" srcId="{F683DAFA-3AE1-4AEC-BB0E-295ED32F13AB}" destId="{E0A77A3C-DFAF-44EC-B0D4-BC16CAA3F980}" srcOrd="6" destOrd="0" presId="urn:microsoft.com/office/officeart/2005/8/layout/vList2"/>
    <dgm:cxn modelId="{B57D1188-CFD0-4838-A80E-2316C2CC2611}" type="presParOf" srcId="{F683DAFA-3AE1-4AEC-BB0E-295ED32F13AB}" destId="{13A795BC-C08C-444C-93F1-2D0D1BF6C3B4}" srcOrd="7" destOrd="0" presId="urn:microsoft.com/office/officeart/2005/8/layout/vList2"/>
    <dgm:cxn modelId="{409C6EB4-4935-4964-8BCC-13917E043488}" type="presParOf" srcId="{F683DAFA-3AE1-4AEC-BB0E-295ED32F13AB}" destId="{A3A3CF63-D2DA-4077-8ADD-C5595AFDA03F}" srcOrd="8" destOrd="0" presId="urn:microsoft.com/office/officeart/2005/8/layout/vList2"/>
    <dgm:cxn modelId="{AC949C4E-C9E0-4B52-9A06-236D32908B5C}" type="presParOf" srcId="{F683DAFA-3AE1-4AEC-BB0E-295ED32F13AB}" destId="{8E3E5389-3D72-457C-AB63-DEE45211F318}" srcOrd="9" destOrd="0" presId="urn:microsoft.com/office/officeart/2005/8/layout/vList2"/>
    <dgm:cxn modelId="{B8374C61-B4C5-444A-A994-439CB86B0B45}" type="presParOf" srcId="{F683DAFA-3AE1-4AEC-BB0E-295ED32F13AB}" destId="{6CF03597-32C1-456F-BF53-0F8496FC52BE}" srcOrd="10" destOrd="0" presId="urn:microsoft.com/office/officeart/2005/8/layout/vList2"/>
    <dgm:cxn modelId="{92636AFE-6EBA-446B-958A-ED4C794F8C3A}" type="presParOf" srcId="{F683DAFA-3AE1-4AEC-BB0E-295ED32F13AB}" destId="{D481AA32-CF93-4410-B8EF-9F7F26E9528F}" srcOrd="11" destOrd="0" presId="urn:microsoft.com/office/officeart/2005/8/layout/vList2"/>
    <dgm:cxn modelId="{D80F4B3F-84D2-4847-AE8B-73DDDE2857AA}" type="presParOf" srcId="{F683DAFA-3AE1-4AEC-BB0E-295ED32F13AB}" destId="{68E0A7EF-0CF3-47A1-834F-A9DD1699D8FC}" srcOrd="12" destOrd="0" presId="urn:microsoft.com/office/officeart/2005/8/layout/vList2"/>
    <dgm:cxn modelId="{3C27C90D-E16B-4ED2-B197-63A4DA663CBD}" type="presParOf" srcId="{F683DAFA-3AE1-4AEC-BB0E-295ED32F13AB}" destId="{D756C103-70D6-4355-AAEA-AC3341BB6D9E}" srcOrd="13" destOrd="0" presId="urn:microsoft.com/office/officeart/2005/8/layout/vList2"/>
    <dgm:cxn modelId="{99FBA1A0-2820-4BDF-8003-816716A8C06E}" type="presParOf" srcId="{F683DAFA-3AE1-4AEC-BB0E-295ED32F13AB}" destId="{DF73ED7E-BDBE-49DA-9695-137FA007D212}" srcOrd="14" destOrd="0" presId="urn:microsoft.com/office/officeart/2005/8/layout/vList2"/>
    <dgm:cxn modelId="{1B7FAB62-3CB7-458E-A684-6DDF323EF718}" type="presParOf" srcId="{F683DAFA-3AE1-4AEC-BB0E-295ED32F13AB}" destId="{95CA2D83-2738-4946-9B0C-CA5CCAAE632C}" srcOrd="15" destOrd="0" presId="urn:microsoft.com/office/officeart/2005/8/layout/vList2"/>
    <dgm:cxn modelId="{CF26E364-F7FF-47C0-BAF3-2C0062D8F59C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3E16B333-2725-4BDB-96F9-A3F60EA383B5}" type="doc">
      <dgm:prSet loTypeId="urn:microsoft.com/office/officeart/2005/8/layout/list1" loCatId="list" qsTypeId="urn:microsoft.com/office/officeart/2005/8/quickstyle/simple1" qsCatId="simple" csTypeId="urn:microsoft.com/office/officeart/2005/8/colors/accent6_4" csCatId="accent6" phldr="1"/>
      <dgm:spPr/>
    </dgm:pt>
    <dgm:pt modelId="{4D402DE8-36FB-4FCA-BABC-33334B6BA532}">
      <dgm:prSet phldrT="[Text]" custT="1"/>
      <dgm:spPr/>
      <dgm:t>
        <a:bodyPr/>
        <a:lstStyle/>
        <a:p>
          <a:r>
            <a:rPr lang="en-US" sz="1800" b="1" dirty="0" smtClean="0"/>
            <a:t>Observation are made:</a:t>
          </a:r>
          <a:endParaRPr lang="en-US" sz="1800" b="1" dirty="0"/>
        </a:p>
      </dgm:t>
    </dgm:pt>
    <dgm:pt modelId="{B71A02BB-06FB-408E-8EEE-8A44C244CB7C}" type="parTrans" cxnId="{96468F87-7ECF-4A03-82EB-32198A38BF08}">
      <dgm:prSet/>
      <dgm:spPr/>
      <dgm:t>
        <a:bodyPr/>
        <a:lstStyle/>
        <a:p>
          <a:endParaRPr lang="en-US" sz="1400" b="1"/>
        </a:p>
      </dgm:t>
    </dgm:pt>
    <dgm:pt modelId="{5C1E68BD-8074-496C-9F9D-AEA0BE787C4A}" type="sibTrans" cxnId="{96468F87-7ECF-4A03-82EB-32198A38BF08}">
      <dgm:prSet/>
      <dgm:spPr/>
      <dgm:t>
        <a:bodyPr/>
        <a:lstStyle/>
        <a:p>
          <a:endParaRPr lang="en-US" sz="1400" b="1"/>
        </a:p>
      </dgm:t>
    </dgm:pt>
    <dgm:pt modelId="{F47EF63A-E9C1-4C48-9DCD-3C529670F545}">
      <dgm:prSet phldrT="[Text]" custT="1"/>
      <dgm:spPr/>
      <dgm:t>
        <a:bodyPr/>
        <a:lstStyle/>
        <a:p>
          <a:r>
            <a:rPr lang="en-US" sz="1800" b="1" dirty="0" smtClean="0"/>
            <a:t>Wavelengths </a:t>
          </a:r>
          <a:endParaRPr lang="en-US" sz="1800" b="1" dirty="0"/>
        </a:p>
      </dgm:t>
    </dgm:pt>
    <dgm:pt modelId="{714A3AC9-185C-4E08-86A1-30475F45ABC5}" type="parTrans" cxnId="{9950BB1A-F733-43B5-B0A1-BBB0EFBAC29C}">
      <dgm:prSet/>
      <dgm:spPr/>
      <dgm:t>
        <a:bodyPr/>
        <a:lstStyle/>
        <a:p>
          <a:endParaRPr lang="en-US" sz="1400" b="1"/>
        </a:p>
      </dgm:t>
    </dgm:pt>
    <dgm:pt modelId="{0F528087-1FEC-4B2C-971A-1600BC8080FF}" type="sibTrans" cxnId="{9950BB1A-F733-43B5-B0A1-BBB0EFBAC29C}">
      <dgm:prSet/>
      <dgm:spPr/>
      <dgm:t>
        <a:bodyPr/>
        <a:lstStyle/>
        <a:p>
          <a:endParaRPr lang="en-US" sz="1400" b="1"/>
        </a:p>
      </dgm:t>
    </dgm:pt>
    <dgm:pt modelId="{13852AD5-03FF-4D10-9AE8-93ECD96BDC4D}">
      <dgm:prSet phldrT="[Text]" custT="1"/>
      <dgm:spPr/>
      <dgm:t>
        <a:bodyPr/>
        <a:lstStyle/>
        <a:p>
          <a:r>
            <a:rPr lang="en-US" sz="1400" b="1" dirty="0" smtClean="0"/>
            <a:t>From 260 nm in the ultraviolet (UV)</a:t>
          </a:r>
          <a:endParaRPr lang="en-US" sz="1400" b="1" dirty="0"/>
        </a:p>
      </dgm:t>
    </dgm:pt>
    <dgm:pt modelId="{A5E0ACD3-E35F-4DA7-AD1C-772A72472C82}" type="parTrans" cxnId="{1627F31E-37F5-4F34-B35A-2143B8F2CCA9}">
      <dgm:prSet/>
      <dgm:spPr/>
      <dgm:t>
        <a:bodyPr/>
        <a:lstStyle/>
        <a:p>
          <a:endParaRPr lang="en-US" sz="1400" b="1"/>
        </a:p>
      </dgm:t>
    </dgm:pt>
    <dgm:pt modelId="{58D38467-DF6A-4D91-BC04-5C2E9B47CCA1}" type="sibTrans" cxnId="{1627F31E-37F5-4F34-B35A-2143B8F2CCA9}">
      <dgm:prSet/>
      <dgm:spPr/>
      <dgm:t>
        <a:bodyPr/>
        <a:lstStyle/>
        <a:p>
          <a:endParaRPr lang="en-US" sz="1400" b="1"/>
        </a:p>
      </dgm:t>
    </dgm:pt>
    <dgm:pt modelId="{4D4C0BDF-B572-4EFE-9D97-80C3906242E7}">
      <dgm:prSet phldrT="[Text]" custT="1"/>
      <dgm:spPr/>
      <dgm:t>
        <a:bodyPr/>
        <a:lstStyle/>
        <a:p>
          <a:r>
            <a:rPr lang="en-US" sz="1400" b="1" dirty="0" smtClean="0"/>
            <a:t>To radar wavelengths (0.1–10 cm). </a:t>
          </a:r>
          <a:endParaRPr lang="en-US" sz="1400" b="1" dirty="0"/>
        </a:p>
      </dgm:t>
    </dgm:pt>
    <dgm:pt modelId="{078DFFDB-612A-456F-B3E7-20F67F51F98B}" type="parTrans" cxnId="{69AEADFF-3A97-4F66-B86C-CC518489FB61}">
      <dgm:prSet/>
      <dgm:spPr/>
      <dgm:t>
        <a:bodyPr/>
        <a:lstStyle/>
        <a:p>
          <a:endParaRPr lang="en-US" sz="1400" b="1"/>
        </a:p>
      </dgm:t>
    </dgm:pt>
    <dgm:pt modelId="{9C2D7C8E-AAA4-44BD-84F8-35909598A671}" type="sibTrans" cxnId="{69AEADFF-3A97-4F66-B86C-CC518489FB61}">
      <dgm:prSet/>
      <dgm:spPr/>
      <dgm:t>
        <a:bodyPr/>
        <a:lstStyle/>
        <a:p>
          <a:endParaRPr lang="en-US" sz="1400" b="1"/>
        </a:p>
      </dgm:t>
    </dgm:pt>
    <dgm:pt modelId="{7357C051-8519-4467-92FD-416CE98F6458}">
      <dgm:prSet custT="1"/>
      <dgm:spPr/>
      <dgm:t>
        <a:bodyPr/>
        <a:lstStyle/>
        <a:p>
          <a:r>
            <a:rPr lang="en-US" sz="1800" b="1" dirty="0" smtClean="0"/>
            <a:t>Atmospheric transparency is needed </a:t>
          </a:r>
          <a:endParaRPr lang="en-US" sz="1800" b="1" dirty="0"/>
        </a:p>
      </dgm:t>
    </dgm:pt>
    <dgm:pt modelId="{D49BD7A0-299B-4C9E-9270-47AD31546A4D}" type="parTrans" cxnId="{5FF56CBF-D76B-4873-AB1A-0754D7CBCD9B}">
      <dgm:prSet/>
      <dgm:spPr/>
      <dgm:t>
        <a:bodyPr/>
        <a:lstStyle/>
        <a:p>
          <a:endParaRPr lang="en-US" sz="1400" b="1"/>
        </a:p>
      </dgm:t>
    </dgm:pt>
    <dgm:pt modelId="{1BFCFFDC-FFB5-4676-9B7A-83027DC31FBE}" type="sibTrans" cxnId="{5FF56CBF-D76B-4873-AB1A-0754D7CBCD9B}">
      <dgm:prSet/>
      <dgm:spPr/>
      <dgm:t>
        <a:bodyPr/>
        <a:lstStyle/>
        <a:p>
          <a:endParaRPr lang="en-US" sz="1400" b="1"/>
        </a:p>
      </dgm:t>
    </dgm:pt>
    <dgm:pt modelId="{A54A3CFB-36FA-42CB-A517-36DD3DA0E155}">
      <dgm:prSet custT="1"/>
      <dgm:spPr/>
      <dgm:t>
        <a:bodyPr/>
        <a:lstStyle/>
        <a:p>
          <a:r>
            <a:rPr lang="en-US" sz="1400" b="1" dirty="0" smtClean="0"/>
            <a:t>Probe down to the surface.</a:t>
          </a:r>
          <a:endParaRPr lang="en-US" sz="1400" b="1" dirty="0"/>
        </a:p>
      </dgm:t>
    </dgm:pt>
    <dgm:pt modelId="{5149D73F-CAE4-4315-A2C7-DBE421084A21}" type="parTrans" cxnId="{F7D66A17-1863-472D-8EB0-52612FCF1D45}">
      <dgm:prSet/>
      <dgm:spPr/>
      <dgm:t>
        <a:bodyPr/>
        <a:lstStyle/>
        <a:p>
          <a:endParaRPr lang="en-US" sz="1400" b="1"/>
        </a:p>
      </dgm:t>
    </dgm:pt>
    <dgm:pt modelId="{5D7787FA-AC68-4A05-9619-ECF5B875F1C5}" type="sibTrans" cxnId="{F7D66A17-1863-472D-8EB0-52612FCF1D45}">
      <dgm:prSet/>
      <dgm:spPr/>
      <dgm:t>
        <a:bodyPr/>
        <a:lstStyle/>
        <a:p>
          <a:endParaRPr lang="en-US" sz="1400" b="1"/>
        </a:p>
      </dgm:t>
    </dgm:pt>
    <dgm:pt modelId="{9D7053A2-7AD3-4679-A7F7-5DB18C813DC9}" type="pres">
      <dgm:prSet presAssocID="{3E16B333-2725-4BDB-96F9-A3F60EA383B5}" presName="linear" presStyleCnt="0">
        <dgm:presLayoutVars>
          <dgm:dir/>
          <dgm:animLvl val="lvl"/>
          <dgm:resizeHandles val="exact"/>
        </dgm:presLayoutVars>
      </dgm:prSet>
      <dgm:spPr/>
    </dgm:pt>
    <dgm:pt modelId="{C95A2D1E-551A-46BB-A4D3-F3339A6F2F1D}" type="pres">
      <dgm:prSet presAssocID="{4D402DE8-36FB-4FCA-BABC-33334B6BA532}" presName="parentLin" presStyleCnt="0"/>
      <dgm:spPr/>
    </dgm:pt>
    <dgm:pt modelId="{3A779ECB-06FD-4276-A4C3-958AFAF208E7}" type="pres">
      <dgm:prSet presAssocID="{4D402DE8-36FB-4FCA-BABC-33334B6BA53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3CD0840-D162-41C4-8410-E896E01B52DF}" type="pres">
      <dgm:prSet presAssocID="{4D402DE8-36FB-4FCA-BABC-33334B6BA53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1253E4-0BF3-4666-B287-3D22FFC3C4CC}" type="pres">
      <dgm:prSet presAssocID="{4D402DE8-36FB-4FCA-BABC-33334B6BA532}" presName="negativeSpace" presStyleCnt="0"/>
      <dgm:spPr/>
    </dgm:pt>
    <dgm:pt modelId="{0D7174D1-D7A8-4836-B874-1A56E5125390}" type="pres">
      <dgm:prSet presAssocID="{4D402DE8-36FB-4FCA-BABC-33334B6BA532}" presName="childText" presStyleLbl="conFgAcc1" presStyleIdx="0" presStyleCnt="3">
        <dgm:presLayoutVars>
          <dgm:bulletEnabled val="1"/>
        </dgm:presLayoutVars>
      </dgm:prSet>
      <dgm:spPr/>
    </dgm:pt>
    <dgm:pt modelId="{85B89893-096E-40E2-A5E9-C7B294A82AEF}" type="pres">
      <dgm:prSet presAssocID="{5C1E68BD-8074-496C-9F9D-AEA0BE787C4A}" presName="spaceBetweenRectangles" presStyleCnt="0"/>
      <dgm:spPr/>
    </dgm:pt>
    <dgm:pt modelId="{EA3BB5A4-6D64-4263-BCF7-8B9FFCE47ACB}" type="pres">
      <dgm:prSet presAssocID="{F47EF63A-E9C1-4C48-9DCD-3C529670F545}" presName="parentLin" presStyleCnt="0"/>
      <dgm:spPr/>
    </dgm:pt>
    <dgm:pt modelId="{4A35E3F6-F5B8-4CB4-ABB1-81D05D0B7934}" type="pres">
      <dgm:prSet presAssocID="{F47EF63A-E9C1-4C48-9DCD-3C529670F545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D4E5633-1129-485E-8E3C-0A12F22196B3}" type="pres">
      <dgm:prSet presAssocID="{F47EF63A-E9C1-4C48-9DCD-3C529670F54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6F6859-4D44-4323-8438-46DD3C51BC2A}" type="pres">
      <dgm:prSet presAssocID="{F47EF63A-E9C1-4C48-9DCD-3C529670F545}" presName="negativeSpace" presStyleCnt="0"/>
      <dgm:spPr/>
    </dgm:pt>
    <dgm:pt modelId="{797573E6-8787-403F-9577-2E69B58A9F0F}" type="pres">
      <dgm:prSet presAssocID="{F47EF63A-E9C1-4C48-9DCD-3C529670F54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D236F-29D4-44AF-ABA9-2367BA50C0C9}" type="pres">
      <dgm:prSet presAssocID="{0F528087-1FEC-4B2C-971A-1600BC8080FF}" presName="spaceBetweenRectangles" presStyleCnt="0"/>
      <dgm:spPr/>
    </dgm:pt>
    <dgm:pt modelId="{02E33756-1C67-4650-B5C4-0382DE113BA5}" type="pres">
      <dgm:prSet presAssocID="{7357C051-8519-4467-92FD-416CE98F6458}" presName="parentLin" presStyleCnt="0"/>
      <dgm:spPr/>
    </dgm:pt>
    <dgm:pt modelId="{2786DDD4-8C54-4026-B3E5-8D0815E008FD}" type="pres">
      <dgm:prSet presAssocID="{7357C051-8519-4467-92FD-416CE98F6458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BC65F4F-59F3-4C4A-90F3-53A142B339A3}" type="pres">
      <dgm:prSet presAssocID="{7357C051-8519-4467-92FD-416CE98F645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6CE4AE-85C7-431B-8BC5-C59444BCA9EC}" type="pres">
      <dgm:prSet presAssocID="{7357C051-8519-4467-92FD-416CE98F6458}" presName="negativeSpace" presStyleCnt="0"/>
      <dgm:spPr/>
    </dgm:pt>
    <dgm:pt modelId="{1CA61848-750A-41F3-9F06-CCB281F2DD5A}" type="pres">
      <dgm:prSet presAssocID="{7357C051-8519-4467-92FD-416CE98F645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FF56CBF-D76B-4873-AB1A-0754D7CBCD9B}" srcId="{3E16B333-2725-4BDB-96F9-A3F60EA383B5}" destId="{7357C051-8519-4467-92FD-416CE98F6458}" srcOrd="2" destOrd="0" parTransId="{D49BD7A0-299B-4C9E-9270-47AD31546A4D}" sibTransId="{1BFCFFDC-FFB5-4676-9B7A-83027DC31FBE}"/>
    <dgm:cxn modelId="{96468F87-7ECF-4A03-82EB-32198A38BF08}" srcId="{3E16B333-2725-4BDB-96F9-A3F60EA383B5}" destId="{4D402DE8-36FB-4FCA-BABC-33334B6BA532}" srcOrd="0" destOrd="0" parTransId="{B71A02BB-06FB-408E-8EEE-8A44C244CB7C}" sibTransId="{5C1E68BD-8074-496C-9F9D-AEA0BE787C4A}"/>
    <dgm:cxn modelId="{F7D66A17-1863-472D-8EB0-52612FCF1D45}" srcId="{7357C051-8519-4467-92FD-416CE98F6458}" destId="{A54A3CFB-36FA-42CB-A517-36DD3DA0E155}" srcOrd="0" destOrd="0" parTransId="{5149D73F-CAE4-4315-A2C7-DBE421084A21}" sibTransId="{5D7787FA-AC68-4A05-9619-ECF5B875F1C5}"/>
    <dgm:cxn modelId="{69AEADFF-3A97-4F66-B86C-CC518489FB61}" srcId="{F47EF63A-E9C1-4C48-9DCD-3C529670F545}" destId="{4D4C0BDF-B572-4EFE-9D97-80C3906242E7}" srcOrd="1" destOrd="0" parTransId="{078DFFDB-612A-456F-B3E7-20F67F51F98B}" sibTransId="{9C2D7C8E-AAA4-44BD-84F8-35909598A671}"/>
    <dgm:cxn modelId="{6620576D-5A96-4F06-AC1B-8E3D85BA3821}" type="presOf" srcId="{7357C051-8519-4467-92FD-416CE98F6458}" destId="{DBC65F4F-59F3-4C4A-90F3-53A142B339A3}" srcOrd="1" destOrd="0" presId="urn:microsoft.com/office/officeart/2005/8/layout/list1"/>
    <dgm:cxn modelId="{30B80855-BFF6-47E8-9061-8035E7425B22}" type="presOf" srcId="{4D402DE8-36FB-4FCA-BABC-33334B6BA532}" destId="{B3CD0840-D162-41C4-8410-E896E01B52DF}" srcOrd="1" destOrd="0" presId="urn:microsoft.com/office/officeart/2005/8/layout/list1"/>
    <dgm:cxn modelId="{4E822CCE-52AC-45D9-8320-60D434223AB9}" type="presOf" srcId="{4D4C0BDF-B572-4EFE-9D97-80C3906242E7}" destId="{797573E6-8787-403F-9577-2E69B58A9F0F}" srcOrd="0" destOrd="1" presId="urn:microsoft.com/office/officeart/2005/8/layout/list1"/>
    <dgm:cxn modelId="{1627F31E-37F5-4F34-B35A-2143B8F2CCA9}" srcId="{F47EF63A-E9C1-4C48-9DCD-3C529670F545}" destId="{13852AD5-03FF-4D10-9AE8-93ECD96BDC4D}" srcOrd="0" destOrd="0" parTransId="{A5E0ACD3-E35F-4DA7-AD1C-772A72472C82}" sibTransId="{58D38467-DF6A-4D91-BC04-5C2E9B47CCA1}"/>
    <dgm:cxn modelId="{4CA2E42D-1AF4-45B0-8BF0-677586EBDE13}" type="presOf" srcId="{A54A3CFB-36FA-42CB-A517-36DD3DA0E155}" destId="{1CA61848-750A-41F3-9F06-CCB281F2DD5A}" srcOrd="0" destOrd="0" presId="urn:microsoft.com/office/officeart/2005/8/layout/list1"/>
    <dgm:cxn modelId="{F5AD508B-F2D6-47FE-ADF3-202173885F26}" type="presOf" srcId="{13852AD5-03FF-4D10-9AE8-93ECD96BDC4D}" destId="{797573E6-8787-403F-9577-2E69B58A9F0F}" srcOrd="0" destOrd="0" presId="urn:microsoft.com/office/officeart/2005/8/layout/list1"/>
    <dgm:cxn modelId="{A5457869-33AD-4BF9-811F-68E38F100145}" type="presOf" srcId="{F47EF63A-E9C1-4C48-9DCD-3C529670F545}" destId="{DD4E5633-1129-485E-8E3C-0A12F22196B3}" srcOrd="1" destOrd="0" presId="urn:microsoft.com/office/officeart/2005/8/layout/list1"/>
    <dgm:cxn modelId="{9950BB1A-F733-43B5-B0A1-BBB0EFBAC29C}" srcId="{3E16B333-2725-4BDB-96F9-A3F60EA383B5}" destId="{F47EF63A-E9C1-4C48-9DCD-3C529670F545}" srcOrd="1" destOrd="0" parTransId="{714A3AC9-185C-4E08-86A1-30475F45ABC5}" sibTransId="{0F528087-1FEC-4B2C-971A-1600BC8080FF}"/>
    <dgm:cxn modelId="{3F1DC510-326D-4B77-88B9-415C15F8BFC1}" type="presOf" srcId="{4D402DE8-36FB-4FCA-BABC-33334B6BA532}" destId="{3A779ECB-06FD-4276-A4C3-958AFAF208E7}" srcOrd="0" destOrd="0" presId="urn:microsoft.com/office/officeart/2005/8/layout/list1"/>
    <dgm:cxn modelId="{AD750125-B7D1-43A6-AFA7-85D8BE1507DC}" type="presOf" srcId="{3E16B333-2725-4BDB-96F9-A3F60EA383B5}" destId="{9D7053A2-7AD3-4679-A7F7-5DB18C813DC9}" srcOrd="0" destOrd="0" presId="urn:microsoft.com/office/officeart/2005/8/layout/list1"/>
    <dgm:cxn modelId="{DDA11436-394E-4099-B88F-FB4040DDD8B0}" type="presOf" srcId="{7357C051-8519-4467-92FD-416CE98F6458}" destId="{2786DDD4-8C54-4026-B3E5-8D0815E008FD}" srcOrd="0" destOrd="0" presId="urn:microsoft.com/office/officeart/2005/8/layout/list1"/>
    <dgm:cxn modelId="{6E49B49B-F0DF-497A-AACA-3E0BCF3F565F}" type="presOf" srcId="{F47EF63A-E9C1-4C48-9DCD-3C529670F545}" destId="{4A35E3F6-F5B8-4CB4-ABB1-81D05D0B7934}" srcOrd="0" destOrd="0" presId="urn:microsoft.com/office/officeart/2005/8/layout/list1"/>
    <dgm:cxn modelId="{C356433D-E930-4737-BFB5-2DEFFB2EB868}" type="presParOf" srcId="{9D7053A2-7AD3-4679-A7F7-5DB18C813DC9}" destId="{C95A2D1E-551A-46BB-A4D3-F3339A6F2F1D}" srcOrd="0" destOrd="0" presId="urn:microsoft.com/office/officeart/2005/8/layout/list1"/>
    <dgm:cxn modelId="{68636493-B80E-4FBF-8BBA-8BD5EFE2700C}" type="presParOf" srcId="{C95A2D1E-551A-46BB-A4D3-F3339A6F2F1D}" destId="{3A779ECB-06FD-4276-A4C3-958AFAF208E7}" srcOrd="0" destOrd="0" presId="urn:microsoft.com/office/officeart/2005/8/layout/list1"/>
    <dgm:cxn modelId="{FF9C7F60-535F-4699-8F68-8D4D0001273D}" type="presParOf" srcId="{C95A2D1E-551A-46BB-A4D3-F3339A6F2F1D}" destId="{B3CD0840-D162-41C4-8410-E896E01B52DF}" srcOrd="1" destOrd="0" presId="urn:microsoft.com/office/officeart/2005/8/layout/list1"/>
    <dgm:cxn modelId="{DB3EC679-FDFA-4980-89E1-4B652B07F5A0}" type="presParOf" srcId="{9D7053A2-7AD3-4679-A7F7-5DB18C813DC9}" destId="{0B1253E4-0BF3-4666-B287-3D22FFC3C4CC}" srcOrd="1" destOrd="0" presId="urn:microsoft.com/office/officeart/2005/8/layout/list1"/>
    <dgm:cxn modelId="{97A7A98A-10BA-44A4-9A37-684C3A7D6531}" type="presParOf" srcId="{9D7053A2-7AD3-4679-A7F7-5DB18C813DC9}" destId="{0D7174D1-D7A8-4836-B874-1A56E5125390}" srcOrd="2" destOrd="0" presId="urn:microsoft.com/office/officeart/2005/8/layout/list1"/>
    <dgm:cxn modelId="{4D960CE4-B461-4B65-B9A3-52DB6702A8EB}" type="presParOf" srcId="{9D7053A2-7AD3-4679-A7F7-5DB18C813DC9}" destId="{85B89893-096E-40E2-A5E9-C7B294A82AEF}" srcOrd="3" destOrd="0" presId="urn:microsoft.com/office/officeart/2005/8/layout/list1"/>
    <dgm:cxn modelId="{B281782B-EE66-4D13-96BF-FC48DA2B5AA4}" type="presParOf" srcId="{9D7053A2-7AD3-4679-A7F7-5DB18C813DC9}" destId="{EA3BB5A4-6D64-4263-BCF7-8B9FFCE47ACB}" srcOrd="4" destOrd="0" presId="urn:microsoft.com/office/officeart/2005/8/layout/list1"/>
    <dgm:cxn modelId="{2E10AC06-6823-4317-9B90-961F6886E773}" type="presParOf" srcId="{EA3BB5A4-6D64-4263-BCF7-8B9FFCE47ACB}" destId="{4A35E3F6-F5B8-4CB4-ABB1-81D05D0B7934}" srcOrd="0" destOrd="0" presId="urn:microsoft.com/office/officeart/2005/8/layout/list1"/>
    <dgm:cxn modelId="{8D0177A6-3A34-4CAB-B305-451959F39FFD}" type="presParOf" srcId="{EA3BB5A4-6D64-4263-BCF7-8B9FFCE47ACB}" destId="{DD4E5633-1129-485E-8E3C-0A12F22196B3}" srcOrd="1" destOrd="0" presId="urn:microsoft.com/office/officeart/2005/8/layout/list1"/>
    <dgm:cxn modelId="{433821C3-47F3-4F3C-AA5B-D8E833DB189A}" type="presParOf" srcId="{9D7053A2-7AD3-4679-A7F7-5DB18C813DC9}" destId="{1F6F6859-4D44-4323-8438-46DD3C51BC2A}" srcOrd="5" destOrd="0" presId="urn:microsoft.com/office/officeart/2005/8/layout/list1"/>
    <dgm:cxn modelId="{5D27096D-0230-4894-839B-96B4A5F58B02}" type="presParOf" srcId="{9D7053A2-7AD3-4679-A7F7-5DB18C813DC9}" destId="{797573E6-8787-403F-9577-2E69B58A9F0F}" srcOrd="6" destOrd="0" presId="urn:microsoft.com/office/officeart/2005/8/layout/list1"/>
    <dgm:cxn modelId="{FCB0512E-35FF-46A2-8824-FC3236009499}" type="presParOf" srcId="{9D7053A2-7AD3-4679-A7F7-5DB18C813DC9}" destId="{526D236F-29D4-44AF-ABA9-2367BA50C0C9}" srcOrd="7" destOrd="0" presId="urn:microsoft.com/office/officeart/2005/8/layout/list1"/>
    <dgm:cxn modelId="{1214C004-D4F3-421D-A01B-FD4A1099171D}" type="presParOf" srcId="{9D7053A2-7AD3-4679-A7F7-5DB18C813DC9}" destId="{02E33756-1C67-4650-B5C4-0382DE113BA5}" srcOrd="8" destOrd="0" presId="urn:microsoft.com/office/officeart/2005/8/layout/list1"/>
    <dgm:cxn modelId="{BC4F61DB-220E-4670-9753-26ED1E77189B}" type="presParOf" srcId="{02E33756-1C67-4650-B5C4-0382DE113BA5}" destId="{2786DDD4-8C54-4026-B3E5-8D0815E008FD}" srcOrd="0" destOrd="0" presId="urn:microsoft.com/office/officeart/2005/8/layout/list1"/>
    <dgm:cxn modelId="{1DD96F98-DD12-4F97-B433-9B822182BA46}" type="presParOf" srcId="{02E33756-1C67-4650-B5C4-0382DE113BA5}" destId="{DBC65F4F-59F3-4C4A-90F3-53A142B339A3}" srcOrd="1" destOrd="0" presId="urn:microsoft.com/office/officeart/2005/8/layout/list1"/>
    <dgm:cxn modelId="{2DD36396-86B2-43F7-A00C-2A10B07616B5}" type="presParOf" srcId="{9D7053A2-7AD3-4679-A7F7-5DB18C813DC9}" destId="{656CE4AE-85C7-431B-8BC5-C59444BCA9EC}" srcOrd="9" destOrd="0" presId="urn:microsoft.com/office/officeart/2005/8/layout/list1"/>
    <dgm:cxn modelId="{AF1FDB12-D30B-49DE-AEB9-8E164BFA353F}" type="presParOf" srcId="{9D7053A2-7AD3-4679-A7F7-5DB18C813DC9}" destId="{1CA61848-750A-41F3-9F06-CCB281F2DD5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1939ACE-C3C7-4CBC-AF57-EE737EB2160C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74605E-A798-4295-B5D9-E052F1F00892}">
      <dgm:prSet phldrT="[Text]" custT="1"/>
      <dgm:spPr/>
      <dgm:t>
        <a:bodyPr/>
        <a:lstStyle/>
        <a:p>
          <a:r>
            <a:rPr lang="en-US" sz="1800" b="1" dirty="0" smtClean="0"/>
            <a:t>Visible</a:t>
          </a:r>
          <a:endParaRPr lang="en-US" sz="1800" b="1" dirty="0"/>
        </a:p>
      </dgm:t>
    </dgm:pt>
    <dgm:pt modelId="{20475619-A05D-4962-9F8B-B5124F14D197}" type="parTrans" cxnId="{8E9B9451-80C0-475D-8C17-D595D9CB5BD6}">
      <dgm:prSet/>
      <dgm:spPr/>
      <dgm:t>
        <a:bodyPr/>
        <a:lstStyle/>
        <a:p>
          <a:endParaRPr lang="en-US" sz="1800" b="1"/>
        </a:p>
      </dgm:t>
    </dgm:pt>
    <dgm:pt modelId="{ECB63233-25A5-4B9E-9F6A-73FA7E42CD55}" type="sibTrans" cxnId="{8E9B9451-80C0-475D-8C17-D595D9CB5BD6}">
      <dgm:prSet/>
      <dgm:spPr/>
      <dgm:t>
        <a:bodyPr/>
        <a:lstStyle/>
        <a:p>
          <a:endParaRPr lang="en-US" sz="1800" b="1"/>
        </a:p>
      </dgm:t>
    </dgm:pt>
    <dgm:pt modelId="{83E657A0-D91F-4E81-996B-C0748E9169DB}">
      <dgm:prSet phldrT="[Text]" custT="1"/>
      <dgm:spPr/>
      <dgm:t>
        <a:bodyPr/>
        <a:lstStyle/>
        <a:p>
          <a:r>
            <a:rPr lang="en-US" sz="1800" b="1" dirty="0" smtClean="0"/>
            <a:t>Aerosol dominates</a:t>
          </a:r>
          <a:endParaRPr lang="en-US" sz="1800" b="1" dirty="0"/>
        </a:p>
      </dgm:t>
    </dgm:pt>
    <dgm:pt modelId="{F6304333-0687-49EF-B8A5-37DD673060C4}" type="parTrans" cxnId="{4D05913D-B0F6-491B-821E-9524092CABF4}">
      <dgm:prSet/>
      <dgm:spPr/>
      <dgm:t>
        <a:bodyPr/>
        <a:lstStyle/>
        <a:p>
          <a:endParaRPr lang="en-US" sz="1800" b="1"/>
        </a:p>
      </dgm:t>
    </dgm:pt>
    <dgm:pt modelId="{9313A4D5-520C-476F-8864-7053401B7C0F}" type="sibTrans" cxnId="{4D05913D-B0F6-491B-821E-9524092CABF4}">
      <dgm:prSet/>
      <dgm:spPr/>
      <dgm:t>
        <a:bodyPr/>
        <a:lstStyle/>
        <a:p>
          <a:endParaRPr lang="en-US" sz="1800" b="1"/>
        </a:p>
      </dgm:t>
    </dgm:pt>
    <dgm:pt modelId="{2A5C3C94-9A79-488C-ACD8-232F0567E665}">
      <dgm:prSet phldrT="[Text]" custT="1"/>
      <dgm:spPr/>
      <dgm:t>
        <a:bodyPr/>
        <a:lstStyle/>
        <a:p>
          <a:r>
            <a:rPr lang="en-US" sz="1800" b="1" dirty="0" smtClean="0"/>
            <a:t>Light scattering</a:t>
          </a:r>
          <a:endParaRPr lang="en-US" sz="1800" b="1" dirty="0"/>
        </a:p>
      </dgm:t>
    </dgm:pt>
    <dgm:pt modelId="{5A29CFD2-AD74-4FFA-B3CF-1E74F837AD28}" type="parTrans" cxnId="{CFB2C7E8-C5E0-4A86-9622-D9D1B0FE6961}">
      <dgm:prSet/>
      <dgm:spPr/>
      <dgm:t>
        <a:bodyPr/>
        <a:lstStyle/>
        <a:p>
          <a:endParaRPr lang="en-US" sz="1800" b="1"/>
        </a:p>
      </dgm:t>
    </dgm:pt>
    <dgm:pt modelId="{DE1BBAEF-5C24-4E9E-BB40-6B578BAD683D}" type="sibTrans" cxnId="{CFB2C7E8-C5E0-4A86-9622-D9D1B0FE6961}">
      <dgm:prSet/>
      <dgm:spPr/>
      <dgm:t>
        <a:bodyPr/>
        <a:lstStyle/>
        <a:p>
          <a:endParaRPr lang="en-US" sz="1800" b="1"/>
        </a:p>
      </dgm:t>
    </dgm:pt>
    <dgm:pt modelId="{C145505F-E94E-4C67-9EF6-B2591EFBE779}">
      <dgm:prSet phldrT="[Text]" custT="1"/>
      <dgm:spPr/>
      <dgm:t>
        <a:bodyPr/>
        <a:lstStyle/>
        <a:p>
          <a:r>
            <a:rPr lang="en-US" sz="1800" b="1" dirty="0" smtClean="0"/>
            <a:t>Strongly dependent on the visible spectrum </a:t>
          </a:r>
          <a:endParaRPr lang="en-US" sz="1800" b="1" dirty="0"/>
        </a:p>
      </dgm:t>
    </dgm:pt>
    <dgm:pt modelId="{07BCABE9-095E-4410-9E21-BBDC464718B5}" type="parTrans" cxnId="{C1513770-22BE-4765-93D7-2ED10DBC6487}">
      <dgm:prSet/>
      <dgm:spPr/>
      <dgm:t>
        <a:bodyPr/>
        <a:lstStyle/>
        <a:p>
          <a:endParaRPr lang="en-US" sz="1800" b="1"/>
        </a:p>
      </dgm:t>
    </dgm:pt>
    <dgm:pt modelId="{31E753B8-5548-4A2F-AC26-AEA552085B65}" type="sibTrans" cxnId="{C1513770-22BE-4765-93D7-2ED10DBC6487}">
      <dgm:prSet/>
      <dgm:spPr/>
      <dgm:t>
        <a:bodyPr/>
        <a:lstStyle/>
        <a:p>
          <a:endParaRPr lang="en-US" sz="1800" b="1"/>
        </a:p>
      </dgm:t>
    </dgm:pt>
    <dgm:pt modelId="{352660E9-1C72-433E-87D2-A9D437781D9A}">
      <dgm:prSet phldrT="[Text]" custT="1"/>
      <dgm:spPr/>
      <dgm:t>
        <a:bodyPr/>
        <a:lstStyle/>
        <a:p>
          <a:r>
            <a:rPr lang="en-US" sz="1800" b="1" dirty="0" smtClean="0"/>
            <a:t>Particle size and wavelength are equal</a:t>
          </a:r>
          <a:endParaRPr lang="en-US" sz="1800" b="1" dirty="0"/>
        </a:p>
      </dgm:t>
    </dgm:pt>
    <dgm:pt modelId="{E6C8D1D0-89E5-4F6E-9253-9CABAB823F17}" type="parTrans" cxnId="{DC61298A-2F30-4E5D-8C90-1857F3823B44}">
      <dgm:prSet/>
      <dgm:spPr/>
      <dgm:t>
        <a:bodyPr/>
        <a:lstStyle/>
        <a:p>
          <a:endParaRPr lang="en-US" sz="1800" b="1"/>
        </a:p>
      </dgm:t>
    </dgm:pt>
    <dgm:pt modelId="{0B87969C-35E7-4D20-9CDE-33D233D6F72B}" type="sibTrans" cxnId="{DC61298A-2F30-4E5D-8C90-1857F3823B44}">
      <dgm:prSet/>
      <dgm:spPr/>
      <dgm:t>
        <a:bodyPr/>
        <a:lstStyle/>
        <a:p>
          <a:endParaRPr lang="en-US" sz="1800" b="1"/>
        </a:p>
      </dgm:t>
    </dgm:pt>
    <dgm:pt modelId="{EDC28179-02F0-402D-9549-9220011A4636}">
      <dgm:prSet custT="1"/>
      <dgm:spPr/>
      <dgm:t>
        <a:bodyPr/>
        <a:lstStyle/>
        <a:p>
          <a:r>
            <a:rPr lang="en-US" sz="1800" b="1" dirty="0" smtClean="0"/>
            <a:t>Mie extinction efficiency peaks </a:t>
          </a:r>
          <a:endParaRPr lang="en-US" sz="1800" b="1" dirty="0"/>
        </a:p>
      </dgm:t>
    </dgm:pt>
    <dgm:pt modelId="{FB4FCBBE-935B-460A-911E-613E9E95B469}" type="parTrans" cxnId="{4F949039-44EC-43BB-9AB2-38902D0F34CC}">
      <dgm:prSet/>
      <dgm:spPr/>
      <dgm:t>
        <a:bodyPr/>
        <a:lstStyle/>
        <a:p>
          <a:endParaRPr lang="en-US" sz="1800" b="1"/>
        </a:p>
      </dgm:t>
    </dgm:pt>
    <dgm:pt modelId="{8116CBAB-3E7E-4C50-9BA4-14EF06F9F1B3}" type="sibTrans" cxnId="{4F949039-44EC-43BB-9AB2-38902D0F34CC}">
      <dgm:prSet/>
      <dgm:spPr/>
      <dgm:t>
        <a:bodyPr/>
        <a:lstStyle/>
        <a:p>
          <a:endParaRPr lang="en-US" sz="1800" b="1"/>
        </a:p>
      </dgm:t>
    </dgm:pt>
    <dgm:pt modelId="{E1EA0812-2C42-484E-B583-2FD926D33C2C}" type="pres">
      <dgm:prSet presAssocID="{A1939ACE-C3C7-4CBC-AF57-EE737EB216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DA837EC-CE89-46F4-83D7-61F4E57DF87D}" type="pres">
      <dgm:prSet presAssocID="{9474605E-A798-4295-B5D9-E052F1F00892}" presName="hierRoot1" presStyleCnt="0"/>
      <dgm:spPr/>
    </dgm:pt>
    <dgm:pt modelId="{4C0832F1-7001-4CF5-A427-878FFE39C30B}" type="pres">
      <dgm:prSet presAssocID="{9474605E-A798-4295-B5D9-E052F1F00892}" presName="composite" presStyleCnt="0"/>
      <dgm:spPr/>
    </dgm:pt>
    <dgm:pt modelId="{EF1D51D4-239A-4868-86AE-EE27A07A4E70}" type="pres">
      <dgm:prSet presAssocID="{9474605E-A798-4295-B5D9-E052F1F00892}" presName="background" presStyleLbl="node0" presStyleIdx="0" presStyleCnt="1"/>
      <dgm:spPr/>
    </dgm:pt>
    <dgm:pt modelId="{3D6C9668-6B2D-4906-97EE-722131D69AB7}" type="pres">
      <dgm:prSet presAssocID="{9474605E-A798-4295-B5D9-E052F1F0089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EFC749-6AC4-4813-B52C-B331AC67BC02}" type="pres">
      <dgm:prSet presAssocID="{9474605E-A798-4295-B5D9-E052F1F00892}" presName="hierChild2" presStyleCnt="0"/>
      <dgm:spPr/>
    </dgm:pt>
    <dgm:pt modelId="{5C8EFEFC-96A8-459C-B827-061A631C3F0E}" type="pres">
      <dgm:prSet presAssocID="{F6304333-0687-49EF-B8A5-37DD673060C4}" presName="Name10" presStyleLbl="parChTrans1D2" presStyleIdx="0" presStyleCnt="1"/>
      <dgm:spPr/>
      <dgm:t>
        <a:bodyPr/>
        <a:lstStyle/>
        <a:p>
          <a:endParaRPr lang="en-US"/>
        </a:p>
      </dgm:t>
    </dgm:pt>
    <dgm:pt modelId="{8DC39A43-FA85-4418-85D7-FEF51F6F38BE}" type="pres">
      <dgm:prSet presAssocID="{83E657A0-D91F-4E81-996B-C0748E9169DB}" presName="hierRoot2" presStyleCnt="0"/>
      <dgm:spPr/>
    </dgm:pt>
    <dgm:pt modelId="{495E9B24-C2C6-4067-A4C5-1E96127F03EA}" type="pres">
      <dgm:prSet presAssocID="{83E657A0-D91F-4E81-996B-C0748E9169DB}" presName="composite2" presStyleCnt="0"/>
      <dgm:spPr/>
    </dgm:pt>
    <dgm:pt modelId="{A5961B72-7B13-427A-A130-1DC983662913}" type="pres">
      <dgm:prSet presAssocID="{83E657A0-D91F-4E81-996B-C0748E9169DB}" presName="background2" presStyleLbl="node2" presStyleIdx="0" presStyleCnt="1"/>
      <dgm:spPr/>
    </dgm:pt>
    <dgm:pt modelId="{19FB6EB5-B34F-43CD-9A70-AAE37FBEDB6F}" type="pres">
      <dgm:prSet presAssocID="{83E657A0-D91F-4E81-996B-C0748E9169DB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CA0873B-E34C-4720-ADC8-83D99EF78FDF}" type="pres">
      <dgm:prSet presAssocID="{83E657A0-D91F-4E81-996B-C0748E9169DB}" presName="hierChild3" presStyleCnt="0"/>
      <dgm:spPr/>
    </dgm:pt>
    <dgm:pt modelId="{85E91AF3-6437-4F92-B5DC-18083AA242BA}" type="pres">
      <dgm:prSet presAssocID="{5A29CFD2-AD74-4FFA-B3CF-1E74F837AD2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20D43128-5CF3-44A4-9BE6-BA1CBFA7FCAA}" type="pres">
      <dgm:prSet presAssocID="{2A5C3C94-9A79-488C-ACD8-232F0567E665}" presName="hierRoot3" presStyleCnt="0"/>
      <dgm:spPr/>
    </dgm:pt>
    <dgm:pt modelId="{D74DE337-C796-44C7-9D53-6821D031B142}" type="pres">
      <dgm:prSet presAssocID="{2A5C3C94-9A79-488C-ACD8-232F0567E665}" presName="composite3" presStyleCnt="0"/>
      <dgm:spPr/>
    </dgm:pt>
    <dgm:pt modelId="{9A3FF54E-56CF-4504-9D77-F1E84216C360}" type="pres">
      <dgm:prSet presAssocID="{2A5C3C94-9A79-488C-ACD8-232F0567E665}" presName="background3" presStyleLbl="node3" presStyleIdx="0" presStyleCnt="2"/>
      <dgm:spPr/>
    </dgm:pt>
    <dgm:pt modelId="{90D83BF7-2428-4B10-B134-5CAFE1729E86}" type="pres">
      <dgm:prSet presAssocID="{2A5C3C94-9A79-488C-ACD8-232F0567E665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4BF8AA-1EE1-4CE3-8F83-9A7CDE398DC3}" type="pres">
      <dgm:prSet presAssocID="{2A5C3C94-9A79-488C-ACD8-232F0567E665}" presName="hierChild4" presStyleCnt="0"/>
      <dgm:spPr/>
    </dgm:pt>
    <dgm:pt modelId="{A9E0B641-A42A-439F-BD8D-47AA390B6F70}" type="pres">
      <dgm:prSet presAssocID="{07BCABE9-095E-4410-9E21-BBDC464718B5}" presName="Name23" presStyleLbl="parChTrans1D4" presStyleIdx="0" presStyleCnt="2"/>
      <dgm:spPr/>
      <dgm:t>
        <a:bodyPr/>
        <a:lstStyle/>
        <a:p>
          <a:endParaRPr lang="en-US"/>
        </a:p>
      </dgm:t>
    </dgm:pt>
    <dgm:pt modelId="{A1C5DDB5-C1CE-4CC6-8F35-91A258B40284}" type="pres">
      <dgm:prSet presAssocID="{C145505F-E94E-4C67-9EF6-B2591EFBE779}" presName="hierRoot4" presStyleCnt="0"/>
      <dgm:spPr/>
    </dgm:pt>
    <dgm:pt modelId="{4AB65A7A-386D-40C4-93AA-A1980DBB41EB}" type="pres">
      <dgm:prSet presAssocID="{C145505F-E94E-4C67-9EF6-B2591EFBE779}" presName="composite4" presStyleCnt="0"/>
      <dgm:spPr/>
    </dgm:pt>
    <dgm:pt modelId="{DD4410CE-DDA6-4BD4-8D11-35D41FFAA0A6}" type="pres">
      <dgm:prSet presAssocID="{C145505F-E94E-4C67-9EF6-B2591EFBE779}" presName="background4" presStyleLbl="node4" presStyleIdx="0" presStyleCnt="2"/>
      <dgm:spPr/>
    </dgm:pt>
    <dgm:pt modelId="{3417677F-A872-47E6-89E6-7E661AAAC691}" type="pres">
      <dgm:prSet presAssocID="{C145505F-E94E-4C67-9EF6-B2591EFBE779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39EE38-710C-43CE-9ABF-A4D1041D0C8C}" type="pres">
      <dgm:prSet presAssocID="{C145505F-E94E-4C67-9EF6-B2591EFBE779}" presName="hierChild5" presStyleCnt="0"/>
      <dgm:spPr/>
    </dgm:pt>
    <dgm:pt modelId="{A69E99D4-F54E-4A53-A85E-E11594E5CEB2}" type="pres">
      <dgm:prSet presAssocID="{FB4FCBBE-935B-460A-911E-613E9E95B469}" presName="Name17" presStyleLbl="parChTrans1D3" presStyleIdx="1" presStyleCnt="2"/>
      <dgm:spPr/>
      <dgm:t>
        <a:bodyPr/>
        <a:lstStyle/>
        <a:p>
          <a:endParaRPr lang="en-US"/>
        </a:p>
      </dgm:t>
    </dgm:pt>
    <dgm:pt modelId="{2A669184-378C-420B-884C-12CACCAE67E8}" type="pres">
      <dgm:prSet presAssocID="{EDC28179-02F0-402D-9549-9220011A4636}" presName="hierRoot3" presStyleCnt="0"/>
      <dgm:spPr/>
    </dgm:pt>
    <dgm:pt modelId="{F77DD3C1-02BD-467D-8D7F-1005FBBBD376}" type="pres">
      <dgm:prSet presAssocID="{EDC28179-02F0-402D-9549-9220011A4636}" presName="composite3" presStyleCnt="0"/>
      <dgm:spPr/>
    </dgm:pt>
    <dgm:pt modelId="{CA1F7B54-30D7-40B7-8CC1-D8CC1979F817}" type="pres">
      <dgm:prSet presAssocID="{EDC28179-02F0-402D-9549-9220011A4636}" presName="background3" presStyleLbl="node3" presStyleIdx="1" presStyleCnt="2"/>
      <dgm:spPr/>
    </dgm:pt>
    <dgm:pt modelId="{632E91D7-7F76-43B2-9C2E-E86923C348CA}" type="pres">
      <dgm:prSet presAssocID="{EDC28179-02F0-402D-9549-9220011A463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84D3CB9-B34C-4FDE-894D-B637DF8EDB92}" type="pres">
      <dgm:prSet presAssocID="{EDC28179-02F0-402D-9549-9220011A4636}" presName="hierChild4" presStyleCnt="0"/>
      <dgm:spPr/>
    </dgm:pt>
    <dgm:pt modelId="{3D3DA344-2D0A-41F0-A7D3-7142C5E20396}" type="pres">
      <dgm:prSet presAssocID="{E6C8D1D0-89E5-4F6E-9253-9CABAB823F17}" presName="Name23" presStyleLbl="parChTrans1D4" presStyleIdx="1" presStyleCnt="2"/>
      <dgm:spPr/>
      <dgm:t>
        <a:bodyPr/>
        <a:lstStyle/>
        <a:p>
          <a:endParaRPr lang="en-US"/>
        </a:p>
      </dgm:t>
    </dgm:pt>
    <dgm:pt modelId="{41F6D849-D6F7-445A-80D7-8DA9E52EBE91}" type="pres">
      <dgm:prSet presAssocID="{352660E9-1C72-433E-87D2-A9D437781D9A}" presName="hierRoot4" presStyleCnt="0"/>
      <dgm:spPr/>
    </dgm:pt>
    <dgm:pt modelId="{AF3AED36-608A-4C7F-A366-A421D8A27DA8}" type="pres">
      <dgm:prSet presAssocID="{352660E9-1C72-433E-87D2-A9D437781D9A}" presName="composite4" presStyleCnt="0"/>
      <dgm:spPr/>
    </dgm:pt>
    <dgm:pt modelId="{1E149D68-C19F-43E0-8915-28597A771FAC}" type="pres">
      <dgm:prSet presAssocID="{352660E9-1C72-433E-87D2-A9D437781D9A}" presName="background4" presStyleLbl="node4" presStyleIdx="1" presStyleCnt="2"/>
      <dgm:spPr/>
    </dgm:pt>
    <dgm:pt modelId="{44E06492-D233-49F4-897B-4F2B28988684}" type="pres">
      <dgm:prSet presAssocID="{352660E9-1C72-433E-87D2-A9D437781D9A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A2C158-B05B-4762-AF59-ED6F97C6FC67}" type="pres">
      <dgm:prSet presAssocID="{352660E9-1C72-433E-87D2-A9D437781D9A}" presName="hierChild5" presStyleCnt="0"/>
      <dgm:spPr/>
    </dgm:pt>
  </dgm:ptLst>
  <dgm:cxnLst>
    <dgm:cxn modelId="{17B8B0CD-1793-44E1-B2AA-61FC38F51D10}" type="presOf" srcId="{C145505F-E94E-4C67-9EF6-B2591EFBE779}" destId="{3417677F-A872-47E6-89E6-7E661AAAC691}" srcOrd="0" destOrd="0" presId="urn:microsoft.com/office/officeart/2005/8/layout/hierarchy1"/>
    <dgm:cxn modelId="{BCA1B9BD-4F2A-4D26-B2CF-5B5836824B2C}" type="presOf" srcId="{2A5C3C94-9A79-488C-ACD8-232F0567E665}" destId="{90D83BF7-2428-4B10-B134-5CAFE1729E86}" srcOrd="0" destOrd="0" presId="urn:microsoft.com/office/officeart/2005/8/layout/hierarchy1"/>
    <dgm:cxn modelId="{534E077E-C237-41C3-8E1E-A22055CE4292}" type="presOf" srcId="{9474605E-A798-4295-B5D9-E052F1F00892}" destId="{3D6C9668-6B2D-4906-97EE-722131D69AB7}" srcOrd="0" destOrd="0" presId="urn:microsoft.com/office/officeart/2005/8/layout/hierarchy1"/>
    <dgm:cxn modelId="{7C08DFF9-2C37-4C4B-B35F-0BDF7C1EFEEE}" type="presOf" srcId="{EDC28179-02F0-402D-9549-9220011A4636}" destId="{632E91D7-7F76-43B2-9C2E-E86923C348CA}" srcOrd="0" destOrd="0" presId="urn:microsoft.com/office/officeart/2005/8/layout/hierarchy1"/>
    <dgm:cxn modelId="{9D808F8C-F63B-4225-B274-634E1F81DEE9}" type="presOf" srcId="{E6C8D1D0-89E5-4F6E-9253-9CABAB823F17}" destId="{3D3DA344-2D0A-41F0-A7D3-7142C5E20396}" srcOrd="0" destOrd="0" presId="urn:microsoft.com/office/officeart/2005/8/layout/hierarchy1"/>
    <dgm:cxn modelId="{31B800F9-F754-4D56-AE13-1DA2DF22326D}" type="presOf" srcId="{83E657A0-D91F-4E81-996B-C0748E9169DB}" destId="{19FB6EB5-B34F-43CD-9A70-AAE37FBEDB6F}" srcOrd="0" destOrd="0" presId="urn:microsoft.com/office/officeart/2005/8/layout/hierarchy1"/>
    <dgm:cxn modelId="{8E9B9451-80C0-475D-8C17-D595D9CB5BD6}" srcId="{A1939ACE-C3C7-4CBC-AF57-EE737EB2160C}" destId="{9474605E-A798-4295-B5D9-E052F1F00892}" srcOrd="0" destOrd="0" parTransId="{20475619-A05D-4962-9F8B-B5124F14D197}" sibTransId="{ECB63233-25A5-4B9E-9F6A-73FA7E42CD55}"/>
    <dgm:cxn modelId="{CFB2C7E8-C5E0-4A86-9622-D9D1B0FE6961}" srcId="{83E657A0-D91F-4E81-996B-C0748E9169DB}" destId="{2A5C3C94-9A79-488C-ACD8-232F0567E665}" srcOrd="0" destOrd="0" parTransId="{5A29CFD2-AD74-4FFA-B3CF-1E74F837AD28}" sibTransId="{DE1BBAEF-5C24-4E9E-BB40-6B578BAD683D}"/>
    <dgm:cxn modelId="{2719BD4D-925A-4027-901D-030050F19E7B}" type="presOf" srcId="{A1939ACE-C3C7-4CBC-AF57-EE737EB2160C}" destId="{E1EA0812-2C42-484E-B583-2FD926D33C2C}" srcOrd="0" destOrd="0" presId="urn:microsoft.com/office/officeart/2005/8/layout/hierarchy1"/>
    <dgm:cxn modelId="{DC61298A-2F30-4E5D-8C90-1857F3823B44}" srcId="{EDC28179-02F0-402D-9549-9220011A4636}" destId="{352660E9-1C72-433E-87D2-A9D437781D9A}" srcOrd="0" destOrd="0" parTransId="{E6C8D1D0-89E5-4F6E-9253-9CABAB823F17}" sibTransId="{0B87969C-35E7-4D20-9CDE-33D233D6F72B}"/>
    <dgm:cxn modelId="{F6CCD0D9-05A7-455C-B00F-5A4D9448BEFB}" type="presOf" srcId="{352660E9-1C72-433E-87D2-A9D437781D9A}" destId="{44E06492-D233-49F4-897B-4F2B28988684}" srcOrd="0" destOrd="0" presId="urn:microsoft.com/office/officeart/2005/8/layout/hierarchy1"/>
    <dgm:cxn modelId="{FF618B91-E591-4183-86BA-81DFDBD9914E}" type="presOf" srcId="{5A29CFD2-AD74-4FFA-B3CF-1E74F837AD28}" destId="{85E91AF3-6437-4F92-B5DC-18083AA242BA}" srcOrd="0" destOrd="0" presId="urn:microsoft.com/office/officeart/2005/8/layout/hierarchy1"/>
    <dgm:cxn modelId="{E9A63172-8FB2-4167-9882-BCE7418BF884}" type="presOf" srcId="{FB4FCBBE-935B-460A-911E-613E9E95B469}" destId="{A69E99D4-F54E-4A53-A85E-E11594E5CEB2}" srcOrd="0" destOrd="0" presId="urn:microsoft.com/office/officeart/2005/8/layout/hierarchy1"/>
    <dgm:cxn modelId="{5E81A8C0-2B05-48D2-9FAD-A13857451FE9}" type="presOf" srcId="{07BCABE9-095E-4410-9E21-BBDC464718B5}" destId="{A9E0B641-A42A-439F-BD8D-47AA390B6F70}" srcOrd="0" destOrd="0" presId="urn:microsoft.com/office/officeart/2005/8/layout/hierarchy1"/>
    <dgm:cxn modelId="{4D05913D-B0F6-491B-821E-9524092CABF4}" srcId="{9474605E-A798-4295-B5D9-E052F1F00892}" destId="{83E657A0-D91F-4E81-996B-C0748E9169DB}" srcOrd="0" destOrd="0" parTransId="{F6304333-0687-49EF-B8A5-37DD673060C4}" sibTransId="{9313A4D5-520C-476F-8864-7053401B7C0F}"/>
    <dgm:cxn modelId="{4F949039-44EC-43BB-9AB2-38902D0F34CC}" srcId="{83E657A0-D91F-4E81-996B-C0748E9169DB}" destId="{EDC28179-02F0-402D-9549-9220011A4636}" srcOrd="1" destOrd="0" parTransId="{FB4FCBBE-935B-460A-911E-613E9E95B469}" sibTransId="{8116CBAB-3E7E-4C50-9BA4-14EF06F9F1B3}"/>
    <dgm:cxn modelId="{928C427F-96BE-49D0-9BF0-2D88D06CF6E2}" type="presOf" srcId="{F6304333-0687-49EF-B8A5-37DD673060C4}" destId="{5C8EFEFC-96A8-459C-B827-061A631C3F0E}" srcOrd="0" destOrd="0" presId="urn:microsoft.com/office/officeart/2005/8/layout/hierarchy1"/>
    <dgm:cxn modelId="{C1513770-22BE-4765-93D7-2ED10DBC6487}" srcId="{2A5C3C94-9A79-488C-ACD8-232F0567E665}" destId="{C145505F-E94E-4C67-9EF6-B2591EFBE779}" srcOrd="0" destOrd="0" parTransId="{07BCABE9-095E-4410-9E21-BBDC464718B5}" sibTransId="{31E753B8-5548-4A2F-AC26-AEA552085B65}"/>
    <dgm:cxn modelId="{48A30EA6-75C1-4750-A971-D0FE3B29FA12}" type="presParOf" srcId="{E1EA0812-2C42-484E-B583-2FD926D33C2C}" destId="{7DA837EC-CE89-46F4-83D7-61F4E57DF87D}" srcOrd="0" destOrd="0" presId="urn:microsoft.com/office/officeart/2005/8/layout/hierarchy1"/>
    <dgm:cxn modelId="{D41EF967-D58B-45FC-BC57-DCF87E4A0901}" type="presParOf" srcId="{7DA837EC-CE89-46F4-83D7-61F4E57DF87D}" destId="{4C0832F1-7001-4CF5-A427-878FFE39C30B}" srcOrd="0" destOrd="0" presId="urn:microsoft.com/office/officeart/2005/8/layout/hierarchy1"/>
    <dgm:cxn modelId="{09B81B59-316B-4770-B7C8-C8ECF7D9C3A1}" type="presParOf" srcId="{4C0832F1-7001-4CF5-A427-878FFE39C30B}" destId="{EF1D51D4-239A-4868-86AE-EE27A07A4E70}" srcOrd="0" destOrd="0" presId="urn:microsoft.com/office/officeart/2005/8/layout/hierarchy1"/>
    <dgm:cxn modelId="{86D84BFA-045A-4188-B6B5-02FDC296881D}" type="presParOf" srcId="{4C0832F1-7001-4CF5-A427-878FFE39C30B}" destId="{3D6C9668-6B2D-4906-97EE-722131D69AB7}" srcOrd="1" destOrd="0" presId="urn:microsoft.com/office/officeart/2005/8/layout/hierarchy1"/>
    <dgm:cxn modelId="{5B91089D-1A20-417D-989C-859335CBBCA2}" type="presParOf" srcId="{7DA837EC-CE89-46F4-83D7-61F4E57DF87D}" destId="{ACEFC749-6AC4-4813-B52C-B331AC67BC02}" srcOrd="1" destOrd="0" presId="urn:microsoft.com/office/officeart/2005/8/layout/hierarchy1"/>
    <dgm:cxn modelId="{F65D9F5B-7F48-4CB0-A751-CAC7D4C4CF9F}" type="presParOf" srcId="{ACEFC749-6AC4-4813-B52C-B331AC67BC02}" destId="{5C8EFEFC-96A8-459C-B827-061A631C3F0E}" srcOrd="0" destOrd="0" presId="urn:microsoft.com/office/officeart/2005/8/layout/hierarchy1"/>
    <dgm:cxn modelId="{94895632-ED45-456C-8018-973EA15C166A}" type="presParOf" srcId="{ACEFC749-6AC4-4813-B52C-B331AC67BC02}" destId="{8DC39A43-FA85-4418-85D7-FEF51F6F38BE}" srcOrd="1" destOrd="0" presId="urn:microsoft.com/office/officeart/2005/8/layout/hierarchy1"/>
    <dgm:cxn modelId="{EB497734-2047-4958-AB87-E24B083FD932}" type="presParOf" srcId="{8DC39A43-FA85-4418-85D7-FEF51F6F38BE}" destId="{495E9B24-C2C6-4067-A4C5-1E96127F03EA}" srcOrd="0" destOrd="0" presId="urn:microsoft.com/office/officeart/2005/8/layout/hierarchy1"/>
    <dgm:cxn modelId="{A0EF62F9-69D1-4B63-A80B-277B15F30CCB}" type="presParOf" srcId="{495E9B24-C2C6-4067-A4C5-1E96127F03EA}" destId="{A5961B72-7B13-427A-A130-1DC983662913}" srcOrd="0" destOrd="0" presId="urn:microsoft.com/office/officeart/2005/8/layout/hierarchy1"/>
    <dgm:cxn modelId="{D3DB6B1B-2F05-4B90-A4FA-F7A3A7E71DF0}" type="presParOf" srcId="{495E9B24-C2C6-4067-A4C5-1E96127F03EA}" destId="{19FB6EB5-B34F-43CD-9A70-AAE37FBEDB6F}" srcOrd="1" destOrd="0" presId="urn:microsoft.com/office/officeart/2005/8/layout/hierarchy1"/>
    <dgm:cxn modelId="{9AF96EEA-512A-444C-B442-339A2F4264E1}" type="presParOf" srcId="{8DC39A43-FA85-4418-85D7-FEF51F6F38BE}" destId="{DCA0873B-E34C-4720-ADC8-83D99EF78FDF}" srcOrd="1" destOrd="0" presId="urn:microsoft.com/office/officeart/2005/8/layout/hierarchy1"/>
    <dgm:cxn modelId="{1DB60A8C-AF4A-40C4-B8BC-A6100101B1A6}" type="presParOf" srcId="{DCA0873B-E34C-4720-ADC8-83D99EF78FDF}" destId="{85E91AF3-6437-4F92-B5DC-18083AA242BA}" srcOrd="0" destOrd="0" presId="urn:microsoft.com/office/officeart/2005/8/layout/hierarchy1"/>
    <dgm:cxn modelId="{FC743614-1D16-4A2B-AD17-A0B63A02941D}" type="presParOf" srcId="{DCA0873B-E34C-4720-ADC8-83D99EF78FDF}" destId="{20D43128-5CF3-44A4-9BE6-BA1CBFA7FCAA}" srcOrd="1" destOrd="0" presId="urn:microsoft.com/office/officeart/2005/8/layout/hierarchy1"/>
    <dgm:cxn modelId="{A9D3EE56-4CFC-4FE2-9A22-39E4BB8EF3FA}" type="presParOf" srcId="{20D43128-5CF3-44A4-9BE6-BA1CBFA7FCAA}" destId="{D74DE337-C796-44C7-9D53-6821D031B142}" srcOrd="0" destOrd="0" presId="urn:microsoft.com/office/officeart/2005/8/layout/hierarchy1"/>
    <dgm:cxn modelId="{B28E0924-CEFC-400B-BC74-22BAB773DF69}" type="presParOf" srcId="{D74DE337-C796-44C7-9D53-6821D031B142}" destId="{9A3FF54E-56CF-4504-9D77-F1E84216C360}" srcOrd="0" destOrd="0" presId="urn:microsoft.com/office/officeart/2005/8/layout/hierarchy1"/>
    <dgm:cxn modelId="{A60BB68F-82D8-4215-A60F-94594FCC936D}" type="presParOf" srcId="{D74DE337-C796-44C7-9D53-6821D031B142}" destId="{90D83BF7-2428-4B10-B134-5CAFE1729E86}" srcOrd="1" destOrd="0" presId="urn:microsoft.com/office/officeart/2005/8/layout/hierarchy1"/>
    <dgm:cxn modelId="{7AD58D19-8627-4C4F-8E6F-CA3F034180BD}" type="presParOf" srcId="{20D43128-5CF3-44A4-9BE6-BA1CBFA7FCAA}" destId="{874BF8AA-1EE1-4CE3-8F83-9A7CDE398DC3}" srcOrd="1" destOrd="0" presId="urn:microsoft.com/office/officeart/2005/8/layout/hierarchy1"/>
    <dgm:cxn modelId="{1AEBAB98-BA8B-4A5A-A5B0-B817EF273D58}" type="presParOf" srcId="{874BF8AA-1EE1-4CE3-8F83-9A7CDE398DC3}" destId="{A9E0B641-A42A-439F-BD8D-47AA390B6F70}" srcOrd="0" destOrd="0" presId="urn:microsoft.com/office/officeart/2005/8/layout/hierarchy1"/>
    <dgm:cxn modelId="{6074D260-4892-41C3-8EB4-34F5DF4C750A}" type="presParOf" srcId="{874BF8AA-1EE1-4CE3-8F83-9A7CDE398DC3}" destId="{A1C5DDB5-C1CE-4CC6-8F35-91A258B40284}" srcOrd="1" destOrd="0" presId="urn:microsoft.com/office/officeart/2005/8/layout/hierarchy1"/>
    <dgm:cxn modelId="{15DDDB2D-58E7-44C2-91DB-42514C2DB7AA}" type="presParOf" srcId="{A1C5DDB5-C1CE-4CC6-8F35-91A258B40284}" destId="{4AB65A7A-386D-40C4-93AA-A1980DBB41EB}" srcOrd="0" destOrd="0" presId="urn:microsoft.com/office/officeart/2005/8/layout/hierarchy1"/>
    <dgm:cxn modelId="{D2C00367-F335-4F11-9B6A-11DFB0F43BF0}" type="presParOf" srcId="{4AB65A7A-386D-40C4-93AA-A1980DBB41EB}" destId="{DD4410CE-DDA6-4BD4-8D11-35D41FFAA0A6}" srcOrd="0" destOrd="0" presId="urn:microsoft.com/office/officeart/2005/8/layout/hierarchy1"/>
    <dgm:cxn modelId="{54A4B0F6-13B8-43F3-8766-96D043844ACF}" type="presParOf" srcId="{4AB65A7A-386D-40C4-93AA-A1980DBB41EB}" destId="{3417677F-A872-47E6-89E6-7E661AAAC691}" srcOrd="1" destOrd="0" presId="urn:microsoft.com/office/officeart/2005/8/layout/hierarchy1"/>
    <dgm:cxn modelId="{06EDD5D8-3595-4CB7-9876-B226812C3B67}" type="presParOf" srcId="{A1C5DDB5-C1CE-4CC6-8F35-91A258B40284}" destId="{F839EE38-710C-43CE-9ABF-A4D1041D0C8C}" srcOrd="1" destOrd="0" presId="urn:microsoft.com/office/officeart/2005/8/layout/hierarchy1"/>
    <dgm:cxn modelId="{EF609505-08DB-4560-B92F-9B793573EC30}" type="presParOf" srcId="{DCA0873B-E34C-4720-ADC8-83D99EF78FDF}" destId="{A69E99D4-F54E-4A53-A85E-E11594E5CEB2}" srcOrd="2" destOrd="0" presId="urn:microsoft.com/office/officeart/2005/8/layout/hierarchy1"/>
    <dgm:cxn modelId="{B35F2FE1-3F6F-43C7-8E1E-55C3D803822E}" type="presParOf" srcId="{DCA0873B-E34C-4720-ADC8-83D99EF78FDF}" destId="{2A669184-378C-420B-884C-12CACCAE67E8}" srcOrd="3" destOrd="0" presId="urn:microsoft.com/office/officeart/2005/8/layout/hierarchy1"/>
    <dgm:cxn modelId="{66B9F35E-E23C-43F5-BC15-969E1CD8778A}" type="presParOf" srcId="{2A669184-378C-420B-884C-12CACCAE67E8}" destId="{F77DD3C1-02BD-467D-8D7F-1005FBBBD376}" srcOrd="0" destOrd="0" presId="urn:microsoft.com/office/officeart/2005/8/layout/hierarchy1"/>
    <dgm:cxn modelId="{F1E4B460-0231-45D2-BFF4-B479CB2C853C}" type="presParOf" srcId="{F77DD3C1-02BD-467D-8D7F-1005FBBBD376}" destId="{CA1F7B54-30D7-40B7-8CC1-D8CC1979F817}" srcOrd="0" destOrd="0" presId="urn:microsoft.com/office/officeart/2005/8/layout/hierarchy1"/>
    <dgm:cxn modelId="{7CF451A8-C9C6-4F3A-A8B6-056EA2EB2316}" type="presParOf" srcId="{F77DD3C1-02BD-467D-8D7F-1005FBBBD376}" destId="{632E91D7-7F76-43B2-9C2E-E86923C348CA}" srcOrd="1" destOrd="0" presId="urn:microsoft.com/office/officeart/2005/8/layout/hierarchy1"/>
    <dgm:cxn modelId="{15F3B94F-E6DD-4612-9E1A-E15188944C76}" type="presParOf" srcId="{2A669184-378C-420B-884C-12CACCAE67E8}" destId="{684D3CB9-B34C-4FDE-894D-B637DF8EDB92}" srcOrd="1" destOrd="0" presId="urn:microsoft.com/office/officeart/2005/8/layout/hierarchy1"/>
    <dgm:cxn modelId="{7C42BD00-FF4C-4C0B-8627-588E9F502080}" type="presParOf" srcId="{684D3CB9-B34C-4FDE-894D-B637DF8EDB92}" destId="{3D3DA344-2D0A-41F0-A7D3-7142C5E20396}" srcOrd="0" destOrd="0" presId="urn:microsoft.com/office/officeart/2005/8/layout/hierarchy1"/>
    <dgm:cxn modelId="{6B372562-2640-4A68-87EA-44B20DBE2B00}" type="presParOf" srcId="{684D3CB9-B34C-4FDE-894D-B637DF8EDB92}" destId="{41F6D849-D6F7-445A-80D7-8DA9E52EBE91}" srcOrd="1" destOrd="0" presId="urn:microsoft.com/office/officeart/2005/8/layout/hierarchy1"/>
    <dgm:cxn modelId="{0F05AF02-CEAA-4933-9DBB-81BB0823ABD6}" type="presParOf" srcId="{41F6D849-D6F7-445A-80D7-8DA9E52EBE91}" destId="{AF3AED36-608A-4C7F-A366-A421D8A27DA8}" srcOrd="0" destOrd="0" presId="urn:microsoft.com/office/officeart/2005/8/layout/hierarchy1"/>
    <dgm:cxn modelId="{28D47970-5307-40E5-A991-37D8DA8BDBEC}" type="presParOf" srcId="{AF3AED36-608A-4C7F-A366-A421D8A27DA8}" destId="{1E149D68-C19F-43E0-8915-28597A771FAC}" srcOrd="0" destOrd="0" presId="urn:microsoft.com/office/officeart/2005/8/layout/hierarchy1"/>
    <dgm:cxn modelId="{B1BE65BE-EBC8-4288-9D77-FF298354D827}" type="presParOf" srcId="{AF3AED36-608A-4C7F-A366-A421D8A27DA8}" destId="{44E06492-D233-49F4-897B-4F2B28988684}" srcOrd="1" destOrd="0" presId="urn:microsoft.com/office/officeart/2005/8/layout/hierarchy1"/>
    <dgm:cxn modelId="{463A79DB-2C52-4DC6-A738-1262ABC9231D}" type="presParOf" srcId="{41F6D849-D6F7-445A-80D7-8DA9E52EBE91}" destId="{AEA2C158-B05B-4762-AF59-ED6F97C6FC6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13D8A4E-98AB-4766-9638-646959053B93}" type="doc">
      <dgm:prSet loTypeId="urn:microsoft.com/office/officeart/2005/8/layout/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7E72744-F055-4079-B021-73F660CE6387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Light scattering</a:t>
          </a:r>
          <a:endParaRPr lang="en-US" sz="1600" b="1" dirty="0">
            <a:solidFill>
              <a:schemeClr val="tx1"/>
            </a:solidFill>
          </a:endParaRPr>
        </a:p>
      </dgm:t>
    </dgm:pt>
    <dgm:pt modelId="{0E5CF55E-0A12-42D2-B638-635D71941BD6}" type="parTrans" cxnId="{6B18E728-29C7-4668-9DAB-AFD9A5FD5156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C0B5FCAC-2088-4BE3-80FB-D2D65F751021}" type="sibTrans" cxnId="{6B18E728-29C7-4668-9DAB-AFD9A5FD5156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7BC569EB-AC6D-45C3-B3DC-396C217C9828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Roughly proportional to cross-sectional area </a:t>
          </a:r>
          <a:endParaRPr lang="en-US" sz="1600" b="1" dirty="0">
            <a:solidFill>
              <a:schemeClr val="tx1"/>
            </a:solidFill>
          </a:endParaRPr>
        </a:p>
      </dgm:t>
    </dgm:pt>
    <dgm:pt modelId="{88CAF94E-6214-44A3-92A9-59D481A0AF6C}" type="parTrans" cxnId="{9702F756-5468-4361-B98B-421417D2DDBC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28C6E343-D766-4D6A-A76D-6DA9156593E1}" type="sibTrans" cxnId="{9702F756-5468-4361-B98B-421417D2DDBC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00F6AE32-20A3-472F-A0AC-A018BDD15FE5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Volume </a:t>
          </a:r>
          <a:endParaRPr lang="en-US" sz="1600" b="1" dirty="0">
            <a:solidFill>
              <a:schemeClr val="tx1"/>
            </a:solidFill>
          </a:endParaRPr>
        </a:p>
      </dgm:t>
    </dgm:pt>
    <dgm:pt modelId="{F99A22DB-1E22-4ED5-A891-AC144F437549}" type="parTrans" cxnId="{9315D2A7-342A-438D-82C8-953E0E08E022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B9B3D897-F8D9-45B0-9412-4D97EC80B577}" type="sibTrans" cxnId="{9315D2A7-342A-438D-82C8-953E0E08E022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97C9B1B5-319E-402D-BBFC-C1380CBC148C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Proportional to the cube of the radius </a:t>
          </a:r>
          <a:endParaRPr lang="en-US" sz="1600" b="1" dirty="0">
            <a:solidFill>
              <a:schemeClr val="tx1"/>
            </a:solidFill>
          </a:endParaRPr>
        </a:p>
      </dgm:t>
    </dgm:pt>
    <dgm:pt modelId="{5F6D4D69-E3D7-45E2-8B87-8BCCE80BF696}" type="parTrans" cxnId="{FFE51CC8-A572-41F6-9AE6-0C7096CCFA36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77D11B62-B3C8-4DDF-ABD2-13094AFABCBB}" type="sibTrans" cxnId="{FFE51CC8-A572-41F6-9AE6-0C7096CCFA36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F44AF352-D64C-4ECE-8914-135C40D0F408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Relationship between scattering and mass</a:t>
          </a:r>
          <a:endParaRPr lang="en-US" sz="1600" b="1" dirty="0">
            <a:solidFill>
              <a:schemeClr val="tx1"/>
            </a:solidFill>
          </a:endParaRPr>
        </a:p>
      </dgm:t>
    </dgm:pt>
    <dgm:pt modelId="{1836E650-7912-4BAD-8EA0-8A5B8F1FEFB2}" type="parTrans" cxnId="{53A944E4-D262-4EDE-81DE-ACC36A3F4004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02CABFB3-C34A-48E6-B31F-219C5BE321CF}" type="sibTrans" cxnId="{53A944E4-D262-4EDE-81DE-ACC36A3F4004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A06DE7FF-4D7D-4513-9873-E9E8BC32939F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Approximately linearly related to particle size</a:t>
          </a:r>
          <a:endParaRPr lang="en-US" sz="1600" b="1" dirty="0">
            <a:solidFill>
              <a:schemeClr val="tx1"/>
            </a:solidFill>
          </a:endParaRPr>
        </a:p>
      </dgm:t>
    </dgm:pt>
    <dgm:pt modelId="{5C45AF77-0989-4391-B663-F7C24E2FA71B}" type="parTrans" cxnId="{4753629B-E4DA-46AB-B70C-95462B1A647D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F7462FB8-09B2-476A-A1BA-254B3A6E30D4}" type="sibTrans" cxnId="{4753629B-E4DA-46AB-B70C-95462B1A647D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EECEA162-06F5-468D-8385-ADEE01238634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If particle size is constrained to </a:t>
          </a:r>
          <a:r>
            <a:rPr lang="en-US" sz="1600" b="1" dirty="0" err="1" smtClean="0">
              <a:solidFill>
                <a:schemeClr val="tx1"/>
              </a:solidFill>
            </a:rPr>
            <a:t>submicrometer</a:t>
          </a:r>
          <a:r>
            <a:rPr lang="en-US" sz="1600" b="1" dirty="0" smtClean="0">
              <a:solidFill>
                <a:schemeClr val="tx1"/>
              </a:solidFill>
            </a:rPr>
            <a:t> modes </a:t>
          </a:r>
          <a:endParaRPr lang="en-US" sz="1600" b="1" dirty="0">
            <a:solidFill>
              <a:schemeClr val="tx1"/>
            </a:solidFill>
          </a:endParaRPr>
        </a:p>
      </dgm:t>
    </dgm:pt>
    <dgm:pt modelId="{50465A69-D13A-4DD5-AB6E-586F0F685F0D}" type="parTrans" cxnId="{864CFF3E-1686-4634-83D7-B38004FCCBCC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5882D850-4119-46F5-9585-D2295EAD855A}" type="sibTrans" cxnId="{864CFF3E-1686-4634-83D7-B38004FCCBCC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4BF673BA-012E-44D0-8054-AA74E77E57FF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Light scattering is most important</a:t>
          </a:r>
          <a:endParaRPr lang="en-US" sz="1600" b="1" dirty="0">
            <a:solidFill>
              <a:schemeClr val="tx1"/>
            </a:solidFill>
          </a:endParaRPr>
        </a:p>
      </dgm:t>
    </dgm:pt>
    <dgm:pt modelId="{D545811A-B0B8-4F86-B833-F3E914F7F93C}" type="parTrans" cxnId="{1435A28A-57A3-4F09-9E54-12C86A989B98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BA8A1D4D-3428-45E6-89DD-0C3F5CED1E95}" type="sibTrans" cxnId="{1435A28A-57A3-4F09-9E54-12C86A989B98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31F7D0BE-71C1-4206-96EE-59DCB0BB7C6F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Illumination is highest</a:t>
          </a:r>
          <a:endParaRPr lang="en-US" sz="1600" b="1" dirty="0">
            <a:solidFill>
              <a:schemeClr val="tx1"/>
            </a:solidFill>
          </a:endParaRPr>
        </a:p>
      </dgm:t>
    </dgm:pt>
    <dgm:pt modelId="{66513C5D-2481-486A-B7A7-D0941BA9C2D8}" type="parTrans" cxnId="{5D1F7DEB-DF02-4C5D-9EDE-2E5BAA90DBF6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5C079994-2F41-4D8E-84C3-0F86C8D24ED9}" type="sibTrans" cxnId="{5D1F7DEB-DF02-4C5D-9EDE-2E5BAA90DBF6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157B43FF-73AE-490D-92DE-A1BE70791C1C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Strong correlations between scattering and mass </a:t>
          </a:r>
          <a:endParaRPr lang="en-US" sz="1600" b="1" dirty="0">
            <a:solidFill>
              <a:schemeClr val="tx1"/>
            </a:solidFill>
          </a:endParaRPr>
        </a:p>
      </dgm:t>
    </dgm:pt>
    <dgm:pt modelId="{DAA4E30A-B3A7-41D4-BD3B-7E645E5FCEFC}" type="parTrans" cxnId="{3D71E998-297F-4C4E-B115-9782137597EA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F9A69558-B315-42FB-AE98-C68E6E37DF40}" type="sibTrans" cxnId="{3D71E998-297F-4C4E-B115-9782137597EA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761C4E75-14C2-46F2-ACE0-42DC8F86F327}" type="pres">
      <dgm:prSet presAssocID="{913D8A4E-98AB-4766-9638-646959053B9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DD7FA6-EA13-4794-BBED-CE8E7CD51D1A}" type="pres">
      <dgm:prSet presAssocID="{97E72744-F055-4079-B021-73F660CE6387}" presName="parentLin" presStyleCnt="0"/>
      <dgm:spPr/>
    </dgm:pt>
    <dgm:pt modelId="{72B52F09-1672-4C85-8ADC-738322CDB4E0}" type="pres">
      <dgm:prSet presAssocID="{97E72744-F055-4079-B021-73F660CE6387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75FFB5BB-A724-4445-95F8-9044CF8150C9}" type="pres">
      <dgm:prSet presAssocID="{97E72744-F055-4079-B021-73F660CE638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FEB282-BD9E-4E32-9F1B-968CCCAB609C}" type="pres">
      <dgm:prSet presAssocID="{97E72744-F055-4079-B021-73F660CE6387}" presName="negativeSpace" presStyleCnt="0"/>
      <dgm:spPr/>
    </dgm:pt>
    <dgm:pt modelId="{0CCAA33B-266E-4D5C-8A66-ECB48CCBB3F8}" type="pres">
      <dgm:prSet presAssocID="{97E72744-F055-4079-B021-73F660CE6387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BF26C4-F9B7-4939-8C9C-81506A555040}" type="pres">
      <dgm:prSet presAssocID="{C0B5FCAC-2088-4BE3-80FB-D2D65F751021}" presName="spaceBetweenRectangles" presStyleCnt="0"/>
      <dgm:spPr/>
    </dgm:pt>
    <dgm:pt modelId="{8DE9819B-D291-4C5B-BFD8-D9B3F85E0E72}" type="pres">
      <dgm:prSet presAssocID="{00F6AE32-20A3-472F-A0AC-A018BDD15FE5}" presName="parentLin" presStyleCnt="0"/>
      <dgm:spPr/>
    </dgm:pt>
    <dgm:pt modelId="{53741015-66E6-496A-8B6B-24BEA4490C8F}" type="pres">
      <dgm:prSet presAssocID="{00F6AE32-20A3-472F-A0AC-A018BDD15FE5}" presName="parentLeftMargin" presStyleLbl="node1" presStyleIdx="0" presStyleCnt="5"/>
      <dgm:spPr/>
      <dgm:t>
        <a:bodyPr/>
        <a:lstStyle/>
        <a:p>
          <a:endParaRPr lang="en-US"/>
        </a:p>
      </dgm:t>
    </dgm:pt>
    <dgm:pt modelId="{F630F397-67D7-4C00-9C67-89B562E6322E}" type="pres">
      <dgm:prSet presAssocID="{00F6AE32-20A3-472F-A0AC-A018BDD15FE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09E075-509E-4448-B355-805EC1C4C03C}" type="pres">
      <dgm:prSet presAssocID="{00F6AE32-20A3-472F-A0AC-A018BDD15FE5}" presName="negativeSpace" presStyleCnt="0"/>
      <dgm:spPr/>
    </dgm:pt>
    <dgm:pt modelId="{BB4DE31C-9806-4C58-9F53-7111958F1F7C}" type="pres">
      <dgm:prSet presAssocID="{00F6AE32-20A3-472F-A0AC-A018BDD15FE5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8813C-6627-470B-ACB1-FEFC48842E05}" type="pres">
      <dgm:prSet presAssocID="{B9B3D897-F8D9-45B0-9412-4D97EC80B577}" presName="spaceBetweenRectangles" presStyleCnt="0"/>
      <dgm:spPr/>
    </dgm:pt>
    <dgm:pt modelId="{BC11D0F5-5E6E-4912-B849-04765480FBDF}" type="pres">
      <dgm:prSet presAssocID="{F44AF352-D64C-4ECE-8914-135C40D0F408}" presName="parentLin" presStyleCnt="0"/>
      <dgm:spPr/>
    </dgm:pt>
    <dgm:pt modelId="{1A42D648-B3F4-467F-838C-DBE5165A5009}" type="pres">
      <dgm:prSet presAssocID="{F44AF352-D64C-4ECE-8914-135C40D0F408}" presName="parentLeftMargin" presStyleLbl="node1" presStyleIdx="1" presStyleCnt="5"/>
      <dgm:spPr/>
      <dgm:t>
        <a:bodyPr/>
        <a:lstStyle/>
        <a:p>
          <a:endParaRPr lang="en-US"/>
        </a:p>
      </dgm:t>
    </dgm:pt>
    <dgm:pt modelId="{7B2071DA-CE9F-4BB9-84E6-820F3480DA9F}" type="pres">
      <dgm:prSet presAssocID="{F44AF352-D64C-4ECE-8914-135C40D0F40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6171F4-5363-474D-BEF6-E7261064C7DA}" type="pres">
      <dgm:prSet presAssocID="{F44AF352-D64C-4ECE-8914-135C40D0F408}" presName="negativeSpace" presStyleCnt="0"/>
      <dgm:spPr/>
    </dgm:pt>
    <dgm:pt modelId="{27A23C35-C82A-4C74-A64D-BF2CE476E524}" type="pres">
      <dgm:prSet presAssocID="{F44AF352-D64C-4ECE-8914-135C40D0F408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036521-7229-46DB-A79C-280DCAAB2D8B}" type="pres">
      <dgm:prSet presAssocID="{02CABFB3-C34A-48E6-B31F-219C5BE321CF}" presName="spaceBetweenRectangles" presStyleCnt="0"/>
      <dgm:spPr/>
    </dgm:pt>
    <dgm:pt modelId="{B92CB2BA-EA31-4D04-BD34-F3E61BA49B39}" type="pres">
      <dgm:prSet presAssocID="{EECEA162-06F5-468D-8385-ADEE01238634}" presName="parentLin" presStyleCnt="0"/>
      <dgm:spPr/>
    </dgm:pt>
    <dgm:pt modelId="{3FB9D938-CEDC-4FC1-9A20-9DCE1AF2B873}" type="pres">
      <dgm:prSet presAssocID="{EECEA162-06F5-468D-8385-ADEE01238634}" presName="parentLeftMargin" presStyleLbl="node1" presStyleIdx="2" presStyleCnt="5"/>
      <dgm:spPr/>
      <dgm:t>
        <a:bodyPr/>
        <a:lstStyle/>
        <a:p>
          <a:endParaRPr lang="en-US"/>
        </a:p>
      </dgm:t>
    </dgm:pt>
    <dgm:pt modelId="{86A3F9D3-8AA3-401C-84F6-CD7C7F582E65}" type="pres">
      <dgm:prSet presAssocID="{EECEA162-06F5-468D-8385-ADEE0123863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C5BD5-5D26-4824-87E2-332FFF4EB309}" type="pres">
      <dgm:prSet presAssocID="{EECEA162-06F5-468D-8385-ADEE01238634}" presName="negativeSpace" presStyleCnt="0"/>
      <dgm:spPr/>
    </dgm:pt>
    <dgm:pt modelId="{B8A3E876-58E9-48D8-BBB2-2936A2FDCA11}" type="pres">
      <dgm:prSet presAssocID="{EECEA162-06F5-468D-8385-ADEE01238634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2013F9-4BA2-4E00-B58C-74C8D2CB99A1}" type="pres">
      <dgm:prSet presAssocID="{5882D850-4119-46F5-9585-D2295EAD855A}" presName="spaceBetweenRectangles" presStyleCnt="0"/>
      <dgm:spPr/>
    </dgm:pt>
    <dgm:pt modelId="{0B65BB8A-D3EC-4A8F-8845-55D82910A636}" type="pres">
      <dgm:prSet presAssocID="{157B43FF-73AE-490D-92DE-A1BE70791C1C}" presName="parentLin" presStyleCnt="0"/>
      <dgm:spPr/>
    </dgm:pt>
    <dgm:pt modelId="{421ECEA8-CE83-4CA4-9105-97AC9BC05DDF}" type="pres">
      <dgm:prSet presAssocID="{157B43FF-73AE-490D-92DE-A1BE70791C1C}" presName="parentLeftMargin" presStyleLbl="node1" presStyleIdx="3" presStyleCnt="5"/>
      <dgm:spPr/>
      <dgm:t>
        <a:bodyPr/>
        <a:lstStyle/>
        <a:p>
          <a:endParaRPr lang="en-US"/>
        </a:p>
      </dgm:t>
    </dgm:pt>
    <dgm:pt modelId="{A2212C40-FDF4-4A55-9F35-E2D3904F3A36}" type="pres">
      <dgm:prSet presAssocID="{157B43FF-73AE-490D-92DE-A1BE70791C1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037C69-1BFD-4DA9-B3BC-57EFD8B9F0FD}" type="pres">
      <dgm:prSet presAssocID="{157B43FF-73AE-490D-92DE-A1BE70791C1C}" presName="negativeSpace" presStyleCnt="0"/>
      <dgm:spPr/>
    </dgm:pt>
    <dgm:pt modelId="{3352DBD8-362A-408F-BBE9-AA1F9CECBFB1}" type="pres">
      <dgm:prSet presAssocID="{157B43FF-73AE-490D-92DE-A1BE70791C1C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753629B-E4DA-46AB-B70C-95462B1A647D}" srcId="{F44AF352-D64C-4ECE-8914-135C40D0F408}" destId="{A06DE7FF-4D7D-4513-9873-E9E8BC32939F}" srcOrd="0" destOrd="0" parTransId="{5C45AF77-0989-4391-B663-F7C24E2FA71B}" sibTransId="{F7462FB8-09B2-476A-A1BA-254B3A6E30D4}"/>
    <dgm:cxn modelId="{A319BAA5-B98B-4487-85F1-D9F233857B06}" type="presOf" srcId="{97E72744-F055-4079-B021-73F660CE6387}" destId="{72B52F09-1672-4C85-8ADC-738322CDB4E0}" srcOrd="0" destOrd="0" presId="urn:microsoft.com/office/officeart/2005/8/layout/list1"/>
    <dgm:cxn modelId="{CC03E344-9993-47B1-B7DB-8E5129D1B9DA}" type="presOf" srcId="{F44AF352-D64C-4ECE-8914-135C40D0F408}" destId="{7B2071DA-CE9F-4BB9-84E6-820F3480DA9F}" srcOrd="1" destOrd="0" presId="urn:microsoft.com/office/officeart/2005/8/layout/list1"/>
    <dgm:cxn modelId="{9702F756-5468-4361-B98B-421417D2DDBC}" srcId="{97E72744-F055-4079-B021-73F660CE6387}" destId="{7BC569EB-AC6D-45C3-B3DC-396C217C9828}" srcOrd="0" destOrd="0" parTransId="{88CAF94E-6214-44A3-92A9-59D481A0AF6C}" sibTransId="{28C6E343-D766-4D6A-A76D-6DA9156593E1}"/>
    <dgm:cxn modelId="{172869E3-2EAA-48BA-BA94-637621195645}" type="presOf" srcId="{97E72744-F055-4079-B021-73F660CE6387}" destId="{75FFB5BB-A724-4445-95F8-9044CF8150C9}" srcOrd="1" destOrd="0" presId="urn:microsoft.com/office/officeart/2005/8/layout/list1"/>
    <dgm:cxn modelId="{5D1F7DEB-DF02-4C5D-9EDE-2E5BAA90DBF6}" srcId="{EECEA162-06F5-468D-8385-ADEE01238634}" destId="{31F7D0BE-71C1-4206-96EE-59DCB0BB7C6F}" srcOrd="1" destOrd="0" parTransId="{66513C5D-2481-486A-B7A7-D0941BA9C2D8}" sibTransId="{5C079994-2F41-4D8E-84C3-0F86C8D24ED9}"/>
    <dgm:cxn modelId="{BEA50F02-5490-4D14-BB18-2DF3EB770A49}" type="presOf" srcId="{00F6AE32-20A3-472F-A0AC-A018BDD15FE5}" destId="{F630F397-67D7-4C00-9C67-89B562E6322E}" srcOrd="1" destOrd="0" presId="urn:microsoft.com/office/officeart/2005/8/layout/list1"/>
    <dgm:cxn modelId="{53A944E4-D262-4EDE-81DE-ACC36A3F4004}" srcId="{913D8A4E-98AB-4766-9638-646959053B93}" destId="{F44AF352-D64C-4ECE-8914-135C40D0F408}" srcOrd="2" destOrd="0" parTransId="{1836E650-7912-4BAD-8EA0-8A5B8F1FEFB2}" sibTransId="{02CABFB3-C34A-48E6-B31F-219C5BE321CF}"/>
    <dgm:cxn modelId="{3A5A78FB-D49D-45B6-A539-361BA292F504}" type="presOf" srcId="{4BF673BA-012E-44D0-8054-AA74E77E57FF}" destId="{B8A3E876-58E9-48D8-BBB2-2936A2FDCA11}" srcOrd="0" destOrd="0" presId="urn:microsoft.com/office/officeart/2005/8/layout/list1"/>
    <dgm:cxn modelId="{2BDD9DCE-04A5-4C21-82FD-1BCDBE97A269}" type="presOf" srcId="{00F6AE32-20A3-472F-A0AC-A018BDD15FE5}" destId="{53741015-66E6-496A-8B6B-24BEA4490C8F}" srcOrd="0" destOrd="0" presId="urn:microsoft.com/office/officeart/2005/8/layout/list1"/>
    <dgm:cxn modelId="{9315D2A7-342A-438D-82C8-953E0E08E022}" srcId="{913D8A4E-98AB-4766-9638-646959053B93}" destId="{00F6AE32-20A3-472F-A0AC-A018BDD15FE5}" srcOrd="1" destOrd="0" parTransId="{F99A22DB-1E22-4ED5-A891-AC144F437549}" sibTransId="{B9B3D897-F8D9-45B0-9412-4D97EC80B577}"/>
    <dgm:cxn modelId="{2DD5971A-097B-49DA-8985-B3ED1CB19E71}" type="presOf" srcId="{EECEA162-06F5-468D-8385-ADEE01238634}" destId="{3FB9D938-CEDC-4FC1-9A20-9DCE1AF2B873}" srcOrd="0" destOrd="0" presId="urn:microsoft.com/office/officeart/2005/8/layout/list1"/>
    <dgm:cxn modelId="{45EE2156-C4A3-4D98-9437-FF3686941E2E}" type="presOf" srcId="{A06DE7FF-4D7D-4513-9873-E9E8BC32939F}" destId="{27A23C35-C82A-4C74-A64D-BF2CE476E524}" srcOrd="0" destOrd="0" presId="urn:microsoft.com/office/officeart/2005/8/layout/list1"/>
    <dgm:cxn modelId="{1435A28A-57A3-4F09-9E54-12C86A989B98}" srcId="{EECEA162-06F5-468D-8385-ADEE01238634}" destId="{4BF673BA-012E-44D0-8054-AA74E77E57FF}" srcOrd="0" destOrd="0" parTransId="{D545811A-B0B8-4F86-B833-F3E914F7F93C}" sibTransId="{BA8A1D4D-3428-45E6-89DD-0C3F5CED1E95}"/>
    <dgm:cxn modelId="{AD65004F-2F68-4766-B29F-AD94CFECFD41}" type="presOf" srcId="{EECEA162-06F5-468D-8385-ADEE01238634}" destId="{86A3F9D3-8AA3-401C-84F6-CD7C7F582E65}" srcOrd="1" destOrd="0" presId="urn:microsoft.com/office/officeart/2005/8/layout/list1"/>
    <dgm:cxn modelId="{BAA2E3AF-D561-42FD-AA06-222FF05994D7}" type="presOf" srcId="{F44AF352-D64C-4ECE-8914-135C40D0F408}" destId="{1A42D648-B3F4-467F-838C-DBE5165A5009}" srcOrd="0" destOrd="0" presId="urn:microsoft.com/office/officeart/2005/8/layout/list1"/>
    <dgm:cxn modelId="{FFE51CC8-A572-41F6-9AE6-0C7096CCFA36}" srcId="{00F6AE32-20A3-472F-A0AC-A018BDD15FE5}" destId="{97C9B1B5-319E-402D-BBFC-C1380CBC148C}" srcOrd="0" destOrd="0" parTransId="{5F6D4D69-E3D7-45E2-8B87-8BCCE80BF696}" sibTransId="{77D11B62-B3C8-4DDF-ABD2-13094AFABCBB}"/>
    <dgm:cxn modelId="{509A1A52-8A71-4B5D-9512-B3C1289A1BB2}" type="presOf" srcId="{97C9B1B5-319E-402D-BBFC-C1380CBC148C}" destId="{BB4DE31C-9806-4C58-9F53-7111958F1F7C}" srcOrd="0" destOrd="0" presId="urn:microsoft.com/office/officeart/2005/8/layout/list1"/>
    <dgm:cxn modelId="{A66B8EBF-9626-44F2-823B-4F4379EE52C2}" type="presOf" srcId="{7BC569EB-AC6D-45C3-B3DC-396C217C9828}" destId="{0CCAA33B-266E-4D5C-8A66-ECB48CCBB3F8}" srcOrd="0" destOrd="0" presId="urn:microsoft.com/office/officeart/2005/8/layout/list1"/>
    <dgm:cxn modelId="{E4068AC3-32B1-495A-BE33-DBC28BFD4DFE}" type="presOf" srcId="{157B43FF-73AE-490D-92DE-A1BE70791C1C}" destId="{A2212C40-FDF4-4A55-9F35-E2D3904F3A36}" srcOrd="1" destOrd="0" presId="urn:microsoft.com/office/officeart/2005/8/layout/list1"/>
    <dgm:cxn modelId="{F99EE73D-05EE-4F06-957B-0FC119A5B009}" type="presOf" srcId="{913D8A4E-98AB-4766-9638-646959053B93}" destId="{761C4E75-14C2-46F2-ACE0-42DC8F86F327}" srcOrd="0" destOrd="0" presId="urn:microsoft.com/office/officeart/2005/8/layout/list1"/>
    <dgm:cxn modelId="{3D71E998-297F-4C4E-B115-9782137597EA}" srcId="{913D8A4E-98AB-4766-9638-646959053B93}" destId="{157B43FF-73AE-490D-92DE-A1BE70791C1C}" srcOrd="4" destOrd="0" parTransId="{DAA4E30A-B3A7-41D4-BD3B-7E645E5FCEFC}" sibTransId="{F9A69558-B315-42FB-AE98-C68E6E37DF40}"/>
    <dgm:cxn modelId="{0BA1BB82-398B-4F1B-9E19-9E71DB392D07}" type="presOf" srcId="{157B43FF-73AE-490D-92DE-A1BE70791C1C}" destId="{421ECEA8-CE83-4CA4-9105-97AC9BC05DDF}" srcOrd="0" destOrd="0" presId="urn:microsoft.com/office/officeart/2005/8/layout/list1"/>
    <dgm:cxn modelId="{6B18E728-29C7-4668-9DAB-AFD9A5FD5156}" srcId="{913D8A4E-98AB-4766-9638-646959053B93}" destId="{97E72744-F055-4079-B021-73F660CE6387}" srcOrd="0" destOrd="0" parTransId="{0E5CF55E-0A12-42D2-B638-635D71941BD6}" sibTransId="{C0B5FCAC-2088-4BE3-80FB-D2D65F751021}"/>
    <dgm:cxn modelId="{92D089CB-24C2-42EC-B78A-E2557B90C9D8}" type="presOf" srcId="{31F7D0BE-71C1-4206-96EE-59DCB0BB7C6F}" destId="{B8A3E876-58E9-48D8-BBB2-2936A2FDCA11}" srcOrd="0" destOrd="1" presId="urn:microsoft.com/office/officeart/2005/8/layout/list1"/>
    <dgm:cxn modelId="{864CFF3E-1686-4634-83D7-B38004FCCBCC}" srcId="{913D8A4E-98AB-4766-9638-646959053B93}" destId="{EECEA162-06F5-468D-8385-ADEE01238634}" srcOrd="3" destOrd="0" parTransId="{50465A69-D13A-4DD5-AB6E-586F0F685F0D}" sibTransId="{5882D850-4119-46F5-9585-D2295EAD855A}"/>
    <dgm:cxn modelId="{8B452A81-D012-4997-AE6A-C0782E9E9550}" type="presParOf" srcId="{761C4E75-14C2-46F2-ACE0-42DC8F86F327}" destId="{00DD7FA6-EA13-4794-BBED-CE8E7CD51D1A}" srcOrd="0" destOrd="0" presId="urn:microsoft.com/office/officeart/2005/8/layout/list1"/>
    <dgm:cxn modelId="{88C26E94-DFC9-459F-BCAC-83FE81FF7CC0}" type="presParOf" srcId="{00DD7FA6-EA13-4794-BBED-CE8E7CD51D1A}" destId="{72B52F09-1672-4C85-8ADC-738322CDB4E0}" srcOrd="0" destOrd="0" presId="urn:microsoft.com/office/officeart/2005/8/layout/list1"/>
    <dgm:cxn modelId="{BD25C3FA-92BA-4EA3-B449-76DF50D21E1D}" type="presParOf" srcId="{00DD7FA6-EA13-4794-BBED-CE8E7CD51D1A}" destId="{75FFB5BB-A724-4445-95F8-9044CF8150C9}" srcOrd="1" destOrd="0" presId="urn:microsoft.com/office/officeart/2005/8/layout/list1"/>
    <dgm:cxn modelId="{2B2DAF16-8109-4EB7-9CEB-D57E3D36E7CF}" type="presParOf" srcId="{761C4E75-14C2-46F2-ACE0-42DC8F86F327}" destId="{D4FEB282-BD9E-4E32-9F1B-968CCCAB609C}" srcOrd="1" destOrd="0" presId="urn:microsoft.com/office/officeart/2005/8/layout/list1"/>
    <dgm:cxn modelId="{BE4D03AC-18C1-4F32-B825-32203F2827C2}" type="presParOf" srcId="{761C4E75-14C2-46F2-ACE0-42DC8F86F327}" destId="{0CCAA33B-266E-4D5C-8A66-ECB48CCBB3F8}" srcOrd="2" destOrd="0" presId="urn:microsoft.com/office/officeart/2005/8/layout/list1"/>
    <dgm:cxn modelId="{54622E4F-CAFD-42C2-A9F9-147A7621393E}" type="presParOf" srcId="{761C4E75-14C2-46F2-ACE0-42DC8F86F327}" destId="{F7BF26C4-F9B7-4939-8C9C-81506A555040}" srcOrd="3" destOrd="0" presId="urn:microsoft.com/office/officeart/2005/8/layout/list1"/>
    <dgm:cxn modelId="{11E457AF-8EAD-4ACF-BF81-E6F2C527FF6D}" type="presParOf" srcId="{761C4E75-14C2-46F2-ACE0-42DC8F86F327}" destId="{8DE9819B-D291-4C5B-BFD8-D9B3F85E0E72}" srcOrd="4" destOrd="0" presId="urn:microsoft.com/office/officeart/2005/8/layout/list1"/>
    <dgm:cxn modelId="{8B74E3C9-8F7A-4C49-AFF9-FF17BDD06DAC}" type="presParOf" srcId="{8DE9819B-D291-4C5B-BFD8-D9B3F85E0E72}" destId="{53741015-66E6-496A-8B6B-24BEA4490C8F}" srcOrd="0" destOrd="0" presId="urn:microsoft.com/office/officeart/2005/8/layout/list1"/>
    <dgm:cxn modelId="{9A308D1A-1A0E-4ABB-AF43-A852F08F5F6B}" type="presParOf" srcId="{8DE9819B-D291-4C5B-BFD8-D9B3F85E0E72}" destId="{F630F397-67D7-4C00-9C67-89B562E6322E}" srcOrd="1" destOrd="0" presId="urn:microsoft.com/office/officeart/2005/8/layout/list1"/>
    <dgm:cxn modelId="{B71AE854-7809-454A-B78A-3438B21C9522}" type="presParOf" srcId="{761C4E75-14C2-46F2-ACE0-42DC8F86F327}" destId="{EB09E075-509E-4448-B355-805EC1C4C03C}" srcOrd="5" destOrd="0" presId="urn:microsoft.com/office/officeart/2005/8/layout/list1"/>
    <dgm:cxn modelId="{916EC442-AE8B-49F5-B9D1-D99051D8ECD8}" type="presParOf" srcId="{761C4E75-14C2-46F2-ACE0-42DC8F86F327}" destId="{BB4DE31C-9806-4C58-9F53-7111958F1F7C}" srcOrd="6" destOrd="0" presId="urn:microsoft.com/office/officeart/2005/8/layout/list1"/>
    <dgm:cxn modelId="{5344B67E-1215-4B7A-BDD6-718BCFF7AB80}" type="presParOf" srcId="{761C4E75-14C2-46F2-ACE0-42DC8F86F327}" destId="{3198813C-6627-470B-ACB1-FEFC48842E05}" srcOrd="7" destOrd="0" presId="urn:microsoft.com/office/officeart/2005/8/layout/list1"/>
    <dgm:cxn modelId="{98D51B5B-3067-419F-B378-7B156C1CD32E}" type="presParOf" srcId="{761C4E75-14C2-46F2-ACE0-42DC8F86F327}" destId="{BC11D0F5-5E6E-4912-B849-04765480FBDF}" srcOrd="8" destOrd="0" presId="urn:microsoft.com/office/officeart/2005/8/layout/list1"/>
    <dgm:cxn modelId="{F58D8AF5-E7AC-42E8-A4AD-E2ED66F6C84B}" type="presParOf" srcId="{BC11D0F5-5E6E-4912-B849-04765480FBDF}" destId="{1A42D648-B3F4-467F-838C-DBE5165A5009}" srcOrd="0" destOrd="0" presId="urn:microsoft.com/office/officeart/2005/8/layout/list1"/>
    <dgm:cxn modelId="{05D262BE-3936-4853-9004-1891C42B6C1A}" type="presParOf" srcId="{BC11D0F5-5E6E-4912-B849-04765480FBDF}" destId="{7B2071DA-CE9F-4BB9-84E6-820F3480DA9F}" srcOrd="1" destOrd="0" presId="urn:microsoft.com/office/officeart/2005/8/layout/list1"/>
    <dgm:cxn modelId="{4CDEA1FA-F410-4C67-AFF9-D97543E0A02F}" type="presParOf" srcId="{761C4E75-14C2-46F2-ACE0-42DC8F86F327}" destId="{7B6171F4-5363-474D-BEF6-E7261064C7DA}" srcOrd="9" destOrd="0" presId="urn:microsoft.com/office/officeart/2005/8/layout/list1"/>
    <dgm:cxn modelId="{307A6A73-E3FE-4D7B-9D0F-CE6843C4486D}" type="presParOf" srcId="{761C4E75-14C2-46F2-ACE0-42DC8F86F327}" destId="{27A23C35-C82A-4C74-A64D-BF2CE476E524}" srcOrd="10" destOrd="0" presId="urn:microsoft.com/office/officeart/2005/8/layout/list1"/>
    <dgm:cxn modelId="{259E2A9E-266E-4F22-B460-33AAC9BCC861}" type="presParOf" srcId="{761C4E75-14C2-46F2-ACE0-42DC8F86F327}" destId="{00036521-7229-46DB-A79C-280DCAAB2D8B}" srcOrd="11" destOrd="0" presId="urn:microsoft.com/office/officeart/2005/8/layout/list1"/>
    <dgm:cxn modelId="{404C02B7-B462-450F-A4DB-0922ECDA10A9}" type="presParOf" srcId="{761C4E75-14C2-46F2-ACE0-42DC8F86F327}" destId="{B92CB2BA-EA31-4D04-BD34-F3E61BA49B39}" srcOrd="12" destOrd="0" presId="urn:microsoft.com/office/officeart/2005/8/layout/list1"/>
    <dgm:cxn modelId="{E255E44C-38BB-4B46-AF32-FBDE770937EC}" type="presParOf" srcId="{B92CB2BA-EA31-4D04-BD34-F3E61BA49B39}" destId="{3FB9D938-CEDC-4FC1-9A20-9DCE1AF2B873}" srcOrd="0" destOrd="0" presId="urn:microsoft.com/office/officeart/2005/8/layout/list1"/>
    <dgm:cxn modelId="{821D1427-A69E-4D02-90D7-CEEABB8D37B5}" type="presParOf" srcId="{B92CB2BA-EA31-4D04-BD34-F3E61BA49B39}" destId="{86A3F9D3-8AA3-401C-84F6-CD7C7F582E65}" srcOrd="1" destOrd="0" presId="urn:microsoft.com/office/officeart/2005/8/layout/list1"/>
    <dgm:cxn modelId="{59542BB1-7627-4E7E-859F-683A60EB5B2F}" type="presParOf" srcId="{761C4E75-14C2-46F2-ACE0-42DC8F86F327}" destId="{CD0C5BD5-5D26-4824-87E2-332FFF4EB309}" srcOrd="13" destOrd="0" presId="urn:microsoft.com/office/officeart/2005/8/layout/list1"/>
    <dgm:cxn modelId="{757999CE-8AE1-44DD-B74A-4030CCD9B494}" type="presParOf" srcId="{761C4E75-14C2-46F2-ACE0-42DC8F86F327}" destId="{B8A3E876-58E9-48D8-BBB2-2936A2FDCA11}" srcOrd="14" destOrd="0" presId="urn:microsoft.com/office/officeart/2005/8/layout/list1"/>
    <dgm:cxn modelId="{8AB32EDB-0F19-41A0-AC73-983E67840D8D}" type="presParOf" srcId="{761C4E75-14C2-46F2-ACE0-42DC8F86F327}" destId="{152013F9-4BA2-4E00-B58C-74C8D2CB99A1}" srcOrd="15" destOrd="0" presId="urn:microsoft.com/office/officeart/2005/8/layout/list1"/>
    <dgm:cxn modelId="{30304704-16B3-440F-B657-AF50447727F1}" type="presParOf" srcId="{761C4E75-14C2-46F2-ACE0-42DC8F86F327}" destId="{0B65BB8A-D3EC-4A8F-8845-55D82910A636}" srcOrd="16" destOrd="0" presId="urn:microsoft.com/office/officeart/2005/8/layout/list1"/>
    <dgm:cxn modelId="{F2F35DA6-33D8-43C8-A35C-814B1ADC0F36}" type="presParOf" srcId="{0B65BB8A-D3EC-4A8F-8845-55D82910A636}" destId="{421ECEA8-CE83-4CA4-9105-97AC9BC05DDF}" srcOrd="0" destOrd="0" presId="urn:microsoft.com/office/officeart/2005/8/layout/list1"/>
    <dgm:cxn modelId="{54566ED1-8775-4744-BB5D-F256652B7ADC}" type="presParOf" srcId="{0B65BB8A-D3EC-4A8F-8845-55D82910A636}" destId="{A2212C40-FDF4-4A55-9F35-E2D3904F3A36}" srcOrd="1" destOrd="0" presId="urn:microsoft.com/office/officeart/2005/8/layout/list1"/>
    <dgm:cxn modelId="{6F813970-2BC4-4527-8761-B61009BE4C55}" type="presParOf" srcId="{761C4E75-14C2-46F2-ACE0-42DC8F86F327}" destId="{EE037C69-1BFD-4DA9-B3BC-57EFD8B9F0FD}" srcOrd="17" destOrd="0" presId="urn:microsoft.com/office/officeart/2005/8/layout/list1"/>
    <dgm:cxn modelId="{701730FF-87E6-4354-BB6A-76C2CF03316D}" type="presParOf" srcId="{761C4E75-14C2-46F2-ACE0-42DC8F86F327}" destId="{3352DBD8-362A-408F-BBE9-AA1F9CECBFB1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511570-1B31-4209-8121-A681B39D1945}" type="doc">
      <dgm:prSet loTypeId="urn:microsoft.com/office/officeart/2005/8/layout/arrow1" loCatId="relationship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F49F9175-DF42-4D32-92F4-02250FB4ECD6}">
      <dgm:prSet phldrT="[Text]"/>
      <dgm:spPr/>
      <dgm:t>
        <a:bodyPr/>
        <a:lstStyle/>
        <a:p>
          <a:r>
            <a:rPr lang="en-US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Climate effects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941545-AD1E-4CD0-887F-371E2DA003E4}" type="parTrans" cxnId="{2013EFB4-D19E-4C39-B588-E0C3A4BAE33E}">
      <dgm:prSet/>
      <dgm:spPr/>
      <dgm:t>
        <a:bodyPr/>
        <a:lstStyle/>
        <a:p>
          <a:endParaRPr lang="en-US"/>
        </a:p>
      </dgm:t>
    </dgm:pt>
    <dgm:pt modelId="{8E1C531E-B7B3-4BA1-9DB2-3BDFDAA0BA61}" type="sibTrans" cxnId="{2013EFB4-D19E-4C39-B588-E0C3A4BAE33E}">
      <dgm:prSet/>
      <dgm:spPr/>
      <dgm:t>
        <a:bodyPr/>
        <a:lstStyle/>
        <a:p>
          <a:endParaRPr lang="en-US"/>
        </a:p>
      </dgm:t>
    </dgm:pt>
    <dgm:pt modelId="{0DD5E5BC-9325-483F-AFFD-8BE639788458}">
      <dgm:prSet phldrT="[Text]"/>
      <dgm:spPr/>
      <dgm:t>
        <a:bodyPr/>
        <a:lstStyle/>
        <a:p>
          <a:r>
            <a:rPr lang="en-US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A562E1-3478-4DB7-B374-2BBB4CB54194}" type="sibTrans" cxnId="{36165420-101D-402F-82E1-1A553BB735DD}">
      <dgm:prSet/>
      <dgm:spPr/>
      <dgm:t>
        <a:bodyPr/>
        <a:lstStyle/>
        <a:p>
          <a:endParaRPr lang="en-US"/>
        </a:p>
      </dgm:t>
    </dgm:pt>
    <dgm:pt modelId="{B4494513-6BA0-45D2-A046-8C177264FE3D}" type="parTrans" cxnId="{36165420-101D-402F-82E1-1A553BB735DD}">
      <dgm:prSet/>
      <dgm:spPr/>
      <dgm:t>
        <a:bodyPr/>
        <a:lstStyle/>
        <a:p>
          <a:endParaRPr lang="en-US"/>
        </a:p>
      </dgm:t>
    </dgm:pt>
    <dgm:pt modelId="{986F1E6F-6352-4323-A535-EA7AE0AB6F07}" type="pres">
      <dgm:prSet presAssocID="{02511570-1B31-4209-8121-A681B39D194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ABBCF8F-8362-496A-960F-36B707EDC809}" type="pres">
      <dgm:prSet presAssocID="{0DD5E5BC-9325-483F-AFFD-8BE639788458}" presName="arrow" presStyleLbl="node1" presStyleIdx="0" presStyleCnt="2" custAng="5400000" custFlipVer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D0AE2-C792-4E69-A0DE-FA3C1F314CFE}" type="pres">
      <dgm:prSet presAssocID="{F49F9175-DF42-4D32-92F4-02250FB4ECD6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13EFB4-D19E-4C39-B588-E0C3A4BAE33E}" srcId="{02511570-1B31-4209-8121-A681B39D1945}" destId="{F49F9175-DF42-4D32-92F4-02250FB4ECD6}" srcOrd="1" destOrd="0" parTransId="{31941545-AD1E-4CD0-887F-371E2DA003E4}" sibTransId="{8E1C531E-B7B3-4BA1-9DB2-3BDFDAA0BA61}"/>
    <dgm:cxn modelId="{895510C6-FA19-4F54-BF05-12F7EFCF7CAE}" type="presOf" srcId="{02511570-1B31-4209-8121-A681B39D1945}" destId="{986F1E6F-6352-4323-A535-EA7AE0AB6F07}" srcOrd="0" destOrd="0" presId="urn:microsoft.com/office/officeart/2005/8/layout/arrow1"/>
    <dgm:cxn modelId="{095318B3-6B61-4984-BF65-58420FF01F60}" type="presOf" srcId="{0DD5E5BC-9325-483F-AFFD-8BE639788458}" destId="{2ABBCF8F-8362-496A-960F-36B707EDC809}" srcOrd="0" destOrd="0" presId="urn:microsoft.com/office/officeart/2005/8/layout/arrow1"/>
    <dgm:cxn modelId="{C72AC4D2-EA74-4CD0-8B57-6819D5DF1DDE}" type="presOf" srcId="{F49F9175-DF42-4D32-92F4-02250FB4ECD6}" destId="{3EED0AE2-C792-4E69-A0DE-FA3C1F314CFE}" srcOrd="0" destOrd="0" presId="urn:microsoft.com/office/officeart/2005/8/layout/arrow1"/>
    <dgm:cxn modelId="{36165420-101D-402F-82E1-1A553BB735DD}" srcId="{02511570-1B31-4209-8121-A681B39D1945}" destId="{0DD5E5BC-9325-483F-AFFD-8BE639788458}" srcOrd="0" destOrd="0" parTransId="{B4494513-6BA0-45D2-A046-8C177264FE3D}" sibTransId="{55A562E1-3478-4DB7-B374-2BBB4CB54194}"/>
    <dgm:cxn modelId="{B91C585C-B52A-4409-B58B-05CAA45EB279}" type="presParOf" srcId="{986F1E6F-6352-4323-A535-EA7AE0AB6F07}" destId="{2ABBCF8F-8362-496A-960F-36B707EDC809}" srcOrd="0" destOrd="0" presId="urn:microsoft.com/office/officeart/2005/8/layout/arrow1"/>
    <dgm:cxn modelId="{8ED1A6AE-FA0D-4B79-AE07-32E8C7733CE3}" type="presParOf" srcId="{986F1E6F-6352-4323-A535-EA7AE0AB6F07}" destId="{3EED0AE2-C792-4E69-A0DE-FA3C1F314CFE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4748397-A527-49C4-8D54-F4E79AEBA51C}" type="doc">
      <dgm:prSet loTypeId="urn:microsoft.com/office/officeart/2005/8/layout/hierarchy1" loCatId="hierarchy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3BAD442-976A-4B7E-80B7-BA18388D75A1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MODIS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18D1BF-3114-430D-9D31-44433998AF0B}" type="parTrans" cxnId="{EE27F425-B15E-41FB-B875-F0250CE2A64B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11BB8E-DDE8-43DE-92B6-9FB8EEF61BFA}" type="sibTrans" cxnId="{EE27F425-B15E-41FB-B875-F0250CE2A64B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DC62B1-9B94-4DCC-BC4A-7B6EB0616FBA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Aqua and Terra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E14437-F6B6-4207-AC7E-1C5AB2DE2C14}" type="parTrans" cxnId="{899834C2-1525-436D-9D1C-543EB99CE0DE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A067C5-2AFA-4E01-9D04-BE8AD5A6BEEE}" type="sibTrans" cxnId="{899834C2-1525-436D-9D1C-543EB99CE0DE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064C25-9540-462E-87A5-2476DE3471A2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AOD over ocean 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925E85-45AF-4268-A281-AA9D4BD416EB}" type="parTrans" cxnId="{900E856B-E26D-4990-8837-EFB6A1E67BAB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D49EA5-D24C-4E71-AC86-349ADDD89F25}" type="sibTrans" cxnId="{900E856B-E26D-4990-8837-EFB6A1E67BAB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08E686-591A-4FEB-8A59-E56F4D898CD1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AOD over land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E23D69-C68B-47EA-BD14-DE86BDF1B6C2}" type="parTrans" cxnId="{FB38C49D-A18E-431A-8C98-199B2C5F92EC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DCEB7A2-80A2-4D38-AC15-CE1EAB29449F}" type="sibTrans" cxnId="{FB38C49D-A18E-431A-8C98-199B2C5F92EC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F0FFA2-9BB5-4F24-8723-5191E977F575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 wavelengths  (470-2130 nm)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FA2DF0-BDF8-4690-92E7-10FFB8371A99}" type="parTrans" cxnId="{F465DC02-8CF8-41D6-9C98-003DA5A171F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7B0CC4-5E2E-489C-A44C-715BB4120BC6}" type="sibTrans" cxnId="{F465DC02-8CF8-41D6-9C98-003DA5A171F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967CAC7-51B7-4F2A-A3CA-53E5867C24DB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 wavelengths (470, 660, and 2130 nm)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ABE56A-9797-4B2E-83A2-D1017F11624F}" type="parTrans" cxnId="{43D82F32-C776-40DA-AA34-549E8D2C9704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28D364-4359-4555-B5CF-F9DA4BDFB0E9}" type="sibTrans" cxnId="{43D82F32-C776-40DA-AA34-549E8D2C9704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010DDA-5A89-4EEB-84C0-DE267ADB5CBA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Goal of 5% relative uncertainty 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BC0B5B-F169-4064-BA1B-14A00BBC8EF3}" type="parTrans" cxnId="{C4D65C9E-6F62-4298-8050-062996B699AB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8116E5-4FA2-474C-8CD2-0ED3BA24A39A}" type="sibTrans" cxnId="{C4D65C9E-6F62-4298-8050-062996B699AB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15F97D-58FF-41D4-8905-27E9CEF22365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Goal of 15% relative uncertainty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DF89A5-1776-4B89-86F1-DD8613D7B9EF}" type="parTrans" cxnId="{164AE1A5-1D25-43C1-B585-17CC09A65A86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BB59AD-6D70-4DCF-B17D-6685AD01D3AA}" type="sibTrans" cxnId="{164AE1A5-1D25-43C1-B585-17CC09A65A86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AD60D4-7783-40E1-8D23-BE401FA7A34E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Dark-Target algorithm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B135252-A82B-4E7D-A6CA-EE2B2D5960F3}" type="parTrans" cxnId="{8A4AAB7F-3F1D-47A1-8236-BAAB8F78508D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EF3ACF-9D96-4734-BC9A-1AFF9CEA0B23}" type="sibTrans" cxnId="{8A4AAB7F-3F1D-47A1-8236-BAAB8F78508D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BF5A18-E663-4EE4-B714-9E2A6717992C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Deep- blue algorithm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DA401C-0D51-4D3E-B879-FAFC06985101}" type="parTrans" cxnId="{5AD51AF8-5B6D-4B50-AFCE-36674B32EF46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A1093D-060A-4CA0-B9C6-C05B70C708A5}" type="sibTrans" cxnId="{5AD51AF8-5B6D-4B50-AFCE-36674B32EF46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5D91B3-931A-48FC-88EB-0EB1ACDF41C6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 vegetated surfaces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DD1022-A08D-42BD-93BF-EA768B2B8CEF}" type="parTrans" cxnId="{C82E6243-9FA7-4897-A3BC-5D6EB88ED918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E361E4-AEBF-42C9-89CE-60A79DD29A7F}" type="sibTrans" cxnId="{C82E6243-9FA7-4897-A3BC-5D6EB88ED918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94385E-E8D4-4433-9CC5-5B5BD85BB38F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Bright surfaces (Deserts)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7D50ED-81A2-415C-990D-7DD5832F60DE}" type="parTrans" cxnId="{4BCE7CAA-0A6F-4C6D-B45B-F19C6C00AE7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0D3389-AEB3-4811-9D77-FAE55BF3FAEE}" type="sibTrans" cxnId="{4BCE7CAA-0A6F-4C6D-B45B-F19C6C00AE77}">
      <dgm:prSet/>
      <dgm:spPr/>
      <dgm:t>
        <a:bodyPr/>
        <a:lstStyle/>
        <a:p>
          <a:endParaRPr lang="en-US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EDDFCC-2A6A-41EB-9D35-0AB2FF17A414}">
      <dgm:prSet phldrT="[Text]" custT="1"/>
      <dgm:spPr/>
      <dgm:t>
        <a:bodyPr/>
        <a:lstStyle/>
        <a:p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Dark-Target algorithm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AA87A2-064F-43A8-A079-60F765AD2760}" type="parTrans" cxnId="{DAB9AD15-056D-4FF5-810F-34425CD767FE}">
      <dgm:prSet/>
      <dgm:spPr/>
      <dgm:t>
        <a:bodyPr/>
        <a:lstStyle/>
        <a:p>
          <a:endParaRPr lang="en-US"/>
        </a:p>
      </dgm:t>
    </dgm:pt>
    <dgm:pt modelId="{88C2CD4A-9660-41DC-9628-FAF1286C4DAF}" type="sibTrans" cxnId="{DAB9AD15-056D-4FF5-810F-34425CD767FE}">
      <dgm:prSet/>
      <dgm:spPr/>
      <dgm:t>
        <a:bodyPr/>
        <a:lstStyle/>
        <a:p>
          <a:endParaRPr lang="en-US"/>
        </a:p>
      </dgm:t>
    </dgm:pt>
    <dgm:pt modelId="{6AE96633-53FF-4A5F-8900-12A61421CFEF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 ocean surfaces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8C7A1EA-7C4B-4707-9020-9F8E7A91ABC9}" type="parTrans" cxnId="{D705A541-0FB6-4BF9-A032-DDDFA88AF0AC}">
      <dgm:prSet/>
      <dgm:spPr/>
      <dgm:t>
        <a:bodyPr/>
        <a:lstStyle/>
        <a:p>
          <a:endParaRPr lang="en-US"/>
        </a:p>
      </dgm:t>
    </dgm:pt>
    <dgm:pt modelId="{69E1C097-AEEF-49F6-88F7-3DDA2D230211}" type="sibTrans" cxnId="{D705A541-0FB6-4BF9-A032-DDDFA88AF0AC}">
      <dgm:prSet/>
      <dgm:spPr/>
      <dgm:t>
        <a:bodyPr/>
        <a:lstStyle/>
        <a:p>
          <a:endParaRPr lang="en-US"/>
        </a:p>
      </dgm:t>
    </dgm:pt>
    <dgm:pt modelId="{1FAB478E-7FC5-496F-A5EF-CD9F0E17ADC7}" type="pres">
      <dgm:prSet presAssocID="{A4748397-A527-49C4-8D54-F4E79AEBA5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FD35EA2D-F53F-40F8-A6CA-0649BA22174F}" type="pres">
      <dgm:prSet presAssocID="{13BAD442-976A-4B7E-80B7-BA18388D75A1}" presName="hierRoot1" presStyleCnt="0"/>
      <dgm:spPr/>
    </dgm:pt>
    <dgm:pt modelId="{D59E9BB6-A9EA-4B1C-93CE-6C3383EC320A}" type="pres">
      <dgm:prSet presAssocID="{13BAD442-976A-4B7E-80B7-BA18388D75A1}" presName="composite" presStyleCnt="0"/>
      <dgm:spPr/>
    </dgm:pt>
    <dgm:pt modelId="{AF02C2CE-A7FD-4475-9125-8AEC697E3522}" type="pres">
      <dgm:prSet presAssocID="{13BAD442-976A-4B7E-80B7-BA18388D75A1}" presName="background" presStyleLbl="node0" presStyleIdx="0" presStyleCnt="1"/>
      <dgm:spPr/>
    </dgm:pt>
    <dgm:pt modelId="{1A107D57-269E-4036-BD4F-BA37E865730E}" type="pres">
      <dgm:prSet presAssocID="{13BAD442-976A-4B7E-80B7-BA18388D75A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58E9493-702D-4D64-A3AE-D58AB83ACAD9}" type="pres">
      <dgm:prSet presAssocID="{13BAD442-976A-4B7E-80B7-BA18388D75A1}" presName="hierChild2" presStyleCnt="0"/>
      <dgm:spPr/>
    </dgm:pt>
    <dgm:pt modelId="{D6B99244-E30A-461C-A0F0-F7E05BEFF266}" type="pres">
      <dgm:prSet presAssocID="{15E14437-F6B6-4207-AC7E-1C5AB2DE2C14}" presName="Name10" presStyleLbl="parChTrans1D2" presStyleIdx="0" presStyleCnt="3"/>
      <dgm:spPr/>
      <dgm:t>
        <a:bodyPr/>
        <a:lstStyle/>
        <a:p>
          <a:endParaRPr lang="en-US"/>
        </a:p>
      </dgm:t>
    </dgm:pt>
    <dgm:pt modelId="{F2275591-FC77-47C2-8A69-04DB01F29DD6}" type="pres">
      <dgm:prSet presAssocID="{8FDC62B1-9B94-4DCC-BC4A-7B6EB0616FBA}" presName="hierRoot2" presStyleCnt="0"/>
      <dgm:spPr/>
    </dgm:pt>
    <dgm:pt modelId="{2A730ADC-25B6-4DD5-ABE5-F17246846C75}" type="pres">
      <dgm:prSet presAssocID="{8FDC62B1-9B94-4DCC-BC4A-7B6EB0616FBA}" presName="composite2" presStyleCnt="0"/>
      <dgm:spPr/>
    </dgm:pt>
    <dgm:pt modelId="{8C154ACF-58CB-4A55-961E-8218FE8CC92D}" type="pres">
      <dgm:prSet presAssocID="{8FDC62B1-9B94-4DCC-BC4A-7B6EB0616FBA}" presName="background2" presStyleLbl="node2" presStyleIdx="0" presStyleCnt="3"/>
      <dgm:spPr/>
    </dgm:pt>
    <dgm:pt modelId="{4589ED4B-D5A3-4A17-B7D3-A119DF9AFC0A}" type="pres">
      <dgm:prSet presAssocID="{8FDC62B1-9B94-4DCC-BC4A-7B6EB0616FBA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310AD0-6017-47F8-8385-88A41D3240BB}" type="pres">
      <dgm:prSet presAssocID="{8FDC62B1-9B94-4DCC-BC4A-7B6EB0616FBA}" presName="hierChild3" presStyleCnt="0"/>
      <dgm:spPr/>
    </dgm:pt>
    <dgm:pt modelId="{06B47978-353C-4148-AD82-16788216A7CF}" type="pres">
      <dgm:prSet presAssocID="{EC925E85-45AF-4268-A281-AA9D4BD416EB}" presName="Name10" presStyleLbl="parChTrans1D2" presStyleIdx="1" presStyleCnt="3"/>
      <dgm:spPr/>
      <dgm:t>
        <a:bodyPr/>
        <a:lstStyle/>
        <a:p>
          <a:endParaRPr lang="en-US"/>
        </a:p>
      </dgm:t>
    </dgm:pt>
    <dgm:pt modelId="{E38ABB8F-B892-4F23-8203-52FE1BF3A1F4}" type="pres">
      <dgm:prSet presAssocID="{9D064C25-9540-462E-87A5-2476DE3471A2}" presName="hierRoot2" presStyleCnt="0"/>
      <dgm:spPr/>
    </dgm:pt>
    <dgm:pt modelId="{DA11ABEE-CD50-416B-AA33-90EABF823A39}" type="pres">
      <dgm:prSet presAssocID="{9D064C25-9540-462E-87A5-2476DE3471A2}" presName="composite2" presStyleCnt="0"/>
      <dgm:spPr/>
    </dgm:pt>
    <dgm:pt modelId="{D3796298-50BF-4E70-BC43-60CBA96EEA61}" type="pres">
      <dgm:prSet presAssocID="{9D064C25-9540-462E-87A5-2476DE3471A2}" presName="background2" presStyleLbl="node2" presStyleIdx="1" presStyleCnt="3"/>
      <dgm:spPr/>
    </dgm:pt>
    <dgm:pt modelId="{B9474533-C09D-4825-BAFF-5E98404DFA0F}" type="pres">
      <dgm:prSet presAssocID="{9D064C25-9540-462E-87A5-2476DE3471A2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598E25-75AC-4CF9-B7E6-8CEDA540C12A}" type="pres">
      <dgm:prSet presAssocID="{9D064C25-9540-462E-87A5-2476DE3471A2}" presName="hierChild3" presStyleCnt="0"/>
      <dgm:spPr/>
    </dgm:pt>
    <dgm:pt modelId="{FBE0AB49-C409-4C51-8004-C75528252F41}" type="pres">
      <dgm:prSet presAssocID="{C3FA2DF0-BDF8-4690-92E7-10FFB8371A99}" presName="Name17" presStyleLbl="parChTrans1D3" presStyleIdx="0" presStyleCnt="2"/>
      <dgm:spPr/>
      <dgm:t>
        <a:bodyPr/>
        <a:lstStyle/>
        <a:p>
          <a:endParaRPr lang="en-US"/>
        </a:p>
      </dgm:t>
    </dgm:pt>
    <dgm:pt modelId="{CB1E7057-FED4-4936-BF39-2E19E8119226}" type="pres">
      <dgm:prSet presAssocID="{41F0FFA2-9BB5-4F24-8723-5191E977F575}" presName="hierRoot3" presStyleCnt="0"/>
      <dgm:spPr/>
    </dgm:pt>
    <dgm:pt modelId="{E0C823C1-4035-4DB0-8791-797F4F8329EC}" type="pres">
      <dgm:prSet presAssocID="{41F0FFA2-9BB5-4F24-8723-5191E977F575}" presName="composite3" presStyleCnt="0"/>
      <dgm:spPr/>
    </dgm:pt>
    <dgm:pt modelId="{11C264F2-A2B1-4A94-8AC3-256D0ED081EF}" type="pres">
      <dgm:prSet presAssocID="{41F0FFA2-9BB5-4F24-8723-5191E977F575}" presName="background3" presStyleLbl="node3" presStyleIdx="0" presStyleCnt="2"/>
      <dgm:spPr/>
    </dgm:pt>
    <dgm:pt modelId="{4269CCEB-7CF9-47E3-AD51-9D6EA44D8AC0}" type="pres">
      <dgm:prSet presAssocID="{41F0FFA2-9BB5-4F24-8723-5191E977F575}" presName="text3" presStyleLbl="fgAcc3" presStyleIdx="0" presStyleCnt="2" custScaleX="126248" custScaleY="11133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158A03D-6604-4098-BF9B-939FC36E7287}" type="pres">
      <dgm:prSet presAssocID="{41F0FFA2-9BB5-4F24-8723-5191E977F575}" presName="hierChild4" presStyleCnt="0"/>
      <dgm:spPr/>
    </dgm:pt>
    <dgm:pt modelId="{20F66700-689B-4647-B68F-FBB9C0BAEBAB}" type="pres">
      <dgm:prSet presAssocID="{3CBC0B5B-F169-4064-BA1B-14A00BBC8EF3}" presName="Name23" presStyleLbl="parChTrans1D4" presStyleIdx="0" presStyleCnt="8"/>
      <dgm:spPr/>
      <dgm:t>
        <a:bodyPr/>
        <a:lstStyle/>
        <a:p>
          <a:endParaRPr lang="en-US"/>
        </a:p>
      </dgm:t>
    </dgm:pt>
    <dgm:pt modelId="{305B58BC-AE7C-4150-A37E-A4B96C53E98A}" type="pres">
      <dgm:prSet presAssocID="{85010DDA-5A89-4EEB-84C0-DE267ADB5CBA}" presName="hierRoot4" presStyleCnt="0"/>
      <dgm:spPr/>
    </dgm:pt>
    <dgm:pt modelId="{951B9AB6-D5E5-4CB4-92F7-F07D496B048C}" type="pres">
      <dgm:prSet presAssocID="{85010DDA-5A89-4EEB-84C0-DE267ADB5CBA}" presName="composite4" presStyleCnt="0"/>
      <dgm:spPr/>
    </dgm:pt>
    <dgm:pt modelId="{7C6C84A4-A3A2-4340-8CBA-B801EF811423}" type="pres">
      <dgm:prSet presAssocID="{85010DDA-5A89-4EEB-84C0-DE267ADB5CBA}" presName="background4" presStyleLbl="node4" presStyleIdx="0" presStyleCnt="8"/>
      <dgm:spPr/>
    </dgm:pt>
    <dgm:pt modelId="{F2C46EEF-A52F-4685-A3D1-721B79A8DF65}" type="pres">
      <dgm:prSet presAssocID="{85010DDA-5A89-4EEB-84C0-DE267ADB5CBA}" presName="text4" presStyleLbl="fgAcc4" presStyleIdx="0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163E26F-CEA6-4E46-83F0-E6AB8CA7EEC9}" type="pres">
      <dgm:prSet presAssocID="{85010DDA-5A89-4EEB-84C0-DE267ADB5CBA}" presName="hierChild5" presStyleCnt="0"/>
      <dgm:spPr/>
    </dgm:pt>
    <dgm:pt modelId="{0F1FE871-4860-4C61-BF3D-85E092F787AA}" type="pres">
      <dgm:prSet presAssocID="{9FAA87A2-064F-43A8-A079-60F765AD2760}" presName="Name23" presStyleLbl="parChTrans1D4" presStyleIdx="1" presStyleCnt="8"/>
      <dgm:spPr/>
      <dgm:t>
        <a:bodyPr/>
        <a:lstStyle/>
        <a:p>
          <a:endParaRPr lang="en-US"/>
        </a:p>
      </dgm:t>
    </dgm:pt>
    <dgm:pt modelId="{A5B975CE-EE54-4FE7-BF3A-793D6A129D0A}" type="pres">
      <dgm:prSet presAssocID="{F9EDDFCC-2A6A-41EB-9D35-0AB2FF17A414}" presName="hierRoot4" presStyleCnt="0"/>
      <dgm:spPr/>
    </dgm:pt>
    <dgm:pt modelId="{21B1A19D-BEF2-406D-9A81-0E4F9C127674}" type="pres">
      <dgm:prSet presAssocID="{F9EDDFCC-2A6A-41EB-9D35-0AB2FF17A414}" presName="composite4" presStyleCnt="0"/>
      <dgm:spPr/>
    </dgm:pt>
    <dgm:pt modelId="{3522D50E-6F68-4EB6-B140-76951C8BC775}" type="pres">
      <dgm:prSet presAssocID="{F9EDDFCC-2A6A-41EB-9D35-0AB2FF17A414}" presName="background4" presStyleLbl="node4" presStyleIdx="1" presStyleCnt="8"/>
      <dgm:spPr/>
    </dgm:pt>
    <dgm:pt modelId="{A84D4CD8-3DC8-4983-A671-8D1FAA92B451}" type="pres">
      <dgm:prSet presAssocID="{F9EDDFCC-2A6A-41EB-9D35-0AB2FF17A414}" presName="text4" presStyleLbl="fgAcc4" presStyleIdx="1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EFBB0A-8697-4B8A-B1EE-3E36FE42B043}" type="pres">
      <dgm:prSet presAssocID="{F9EDDFCC-2A6A-41EB-9D35-0AB2FF17A414}" presName="hierChild5" presStyleCnt="0"/>
      <dgm:spPr/>
    </dgm:pt>
    <dgm:pt modelId="{23D9CEA0-8139-4207-8CA1-16DDBAD2EC69}" type="pres">
      <dgm:prSet presAssocID="{28C7A1EA-7C4B-4707-9020-9F8E7A91ABC9}" presName="Name23" presStyleLbl="parChTrans1D4" presStyleIdx="2" presStyleCnt="8"/>
      <dgm:spPr/>
      <dgm:t>
        <a:bodyPr/>
        <a:lstStyle/>
        <a:p>
          <a:endParaRPr lang="en-US"/>
        </a:p>
      </dgm:t>
    </dgm:pt>
    <dgm:pt modelId="{78704EF5-1DAC-49F9-A97C-1AE006249AC0}" type="pres">
      <dgm:prSet presAssocID="{6AE96633-53FF-4A5F-8900-12A61421CFEF}" presName="hierRoot4" presStyleCnt="0"/>
      <dgm:spPr/>
    </dgm:pt>
    <dgm:pt modelId="{1AD489D0-4E07-4F6B-84D5-E49241862F63}" type="pres">
      <dgm:prSet presAssocID="{6AE96633-53FF-4A5F-8900-12A61421CFEF}" presName="composite4" presStyleCnt="0"/>
      <dgm:spPr/>
    </dgm:pt>
    <dgm:pt modelId="{3635CD25-2FEE-4E29-A85A-8CFD0145C6A9}" type="pres">
      <dgm:prSet presAssocID="{6AE96633-53FF-4A5F-8900-12A61421CFEF}" presName="background4" presStyleLbl="node4" presStyleIdx="2" presStyleCnt="8"/>
      <dgm:spPr/>
    </dgm:pt>
    <dgm:pt modelId="{901F95EE-47B1-4928-AFBB-59F94705D7F6}" type="pres">
      <dgm:prSet presAssocID="{6AE96633-53FF-4A5F-8900-12A61421CFEF}" presName="text4" presStyleLbl="fgAcc4" presStyleIdx="2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0F6CA88-3E62-4DBE-B084-006D722B95C5}" type="pres">
      <dgm:prSet presAssocID="{6AE96633-53FF-4A5F-8900-12A61421CFEF}" presName="hierChild5" presStyleCnt="0"/>
      <dgm:spPr/>
    </dgm:pt>
    <dgm:pt modelId="{5D7B516B-B4D5-4BF8-B82C-3ABF0ED0E104}" type="pres">
      <dgm:prSet presAssocID="{CDE23D69-C68B-47EA-BD14-DE86BDF1B6C2}" presName="Name10" presStyleLbl="parChTrans1D2" presStyleIdx="2" presStyleCnt="3"/>
      <dgm:spPr/>
      <dgm:t>
        <a:bodyPr/>
        <a:lstStyle/>
        <a:p>
          <a:endParaRPr lang="en-US"/>
        </a:p>
      </dgm:t>
    </dgm:pt>
    <dgm:pt modelId="{606960C4-D68A-4A27-B551-AB8D7BE872C9}" type="pres">
      <dgm:prSet presAssocID="{0E08E686-591A-4FEB-8A59-E56F4D898CD1}" presName="hierRoot2" presStyleCnt="0"/>
      <dgm:spPr/>
    </dgm:pt>
    <dgm:pt modelId="{0862E9E0-E1F9-4209-985E-43193713DAB5}" type="pres">
      <dgm:prSet presAssocID="{0E08E686-591A-4FEB-8A59-E56F4D898CD1}" presName="composite2" presStyleCnt="0"/>
      <dgm:spPr/>
    </dgm:pt>
    <dgm:pt modelId="{A097F8ED-A2C3-4998-BC60-AD440452FA02}" type="pres">
      <dgm:prSet presAssocID="{0E08E686-591A-4FEB-8A59-E56F4D898CD1}" presName="background2" presStyleLbl="node2" presStyleIdx="2" presStyleCnt="3"/>
      <dgm:spPr/>
    </dgm:pt>
    <dgm:pt modelId="{C3314708-F166-4984-8EE7-DA5F386462AA}" type="pres">
      <dgm:prSet presAssocID="{0E08E686-591A-4FEB-8A59-E56F4D898CD1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FC60FE-7836-4858-88D7-B87A0343A416}" type="pres">
      <dgm:prSet presAssocID="{0E08E686-591A-4FEB-8A59-E56F4D898CD1}" presName="hierChild3" presStyleCnt="0"/>
      <dgm:spPr/>
    </dgm:pt>
    <dgm:pt modelId="{E3B1F531-0437-4DDC-9F94-DE78FE5709F8}" type="pres">
      <dgm:prSet presAssocID="{6AABE56A-9797-4B2E-83A2-D1017F11624F}" presName="Name17" presStyleLbl="parChTrans1D3" presStyleIdx="1" presStyleCnt="2"/>
      <dgm:spPr/>
      <dgm:t>
        <a:bodyPr/>
        <a:lstStyle/>
        <a:p>
          <a:endParaRPr lang="en-US"/>
        </a:p>
      </dgm:t>
    </dgm:pt>
    <dgm:pt modelId="{EDE4E7D2-2BDA-45A8-9B0F-5BDDA6666F6C}" type="pres">
      <dgm:prSet presAssocID="{E967CAC7-51B7-4F2A-A3CA-53E5867C24DB}" presName="hierRoot3" presStyleCnt="0"/>
      <dgm:spPr/>
    </dgm:pt>
    <dgm:pt modelId="{14A6AB21-CE28-46F9-858B-33496E2EB352}" type="pres">
      <dgm:prSet presAssocID="{E967CAC7-51B7-4F2A-A3CA-53E5867C24DB}" presName="composite3" presStyleCnt="0"/>
      <dgm:spPr/>
    </dgm:pt>
    <dgm:pt modelId="{EE4F2F93-0BD5-4767-ACA1-27CFB2BF2028}" type="pres">
      <dgm:prSet presAssocID="{E967CAC7-51B7-4F2A-A3CA-53E5867C24DB}" presName="background3" presStyleLbl="node3" presStyleIdx="1" presStyleCnt="2"/>
      <dgm:spPr/>
    </dgm:pt>
    <dgm:pt modelId="{1E482F1C-1639-4989-8235-D5A0919260EE}" type="pres">
      <dgm:prSet presAssocID="{E967CAC7-51B7-4F2A-A3CA-53E5867C24DB}" presName="text3" presStyleLbl="fgAcc3" presStyleIdx="1" presStyleCnt="2" custScaleX="126599" custScaleY="11136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7E01E1-D229-415F-A9B7-3ECBF3C080AD}" type="pres">
      <dgm:prSet presAssocID="{E967CAC7-51B7-4F2A-A3CA-53E5867C24DB}" presName="hierChild4" presStyleCnt="0"/>
      <dgm:spPr/>
    </dgm:pt>
    <dgm:pt modelId="{AE962357-F892-44C3-8E30-EBEB476FA5ED}" type="pres">
      <dgm:prSet presAssocID="{46DF89A5-1776-4B89-86F1-DD8613D7B9EF}" presName="Name23" presStyleLbl="parChTrans1D4" presStyleIdx="3" presStyleCnt="8"/>
      <dgm:spPr/>
      <dgm:t>
        <a:bodyPr/>
        <a:lstStyle/>
        <a:p>
          <a:endParaRPr lang="en-US"/>
        </a:p>
      </dgm:t>
    </dgm:pt>
    <dgm:pt modelId="{6B99C4C7-66B3-42C0-851F-C2B998666653}" type="pres">
      <dgm:prSet presAssocID="{CF15F97D-58FF-41D4-8905-27E9CEF22365}" presName="hierRoot4" presStyleCnt="0"/>
      <dgm:spPr/>
    </dgm:pt>
    <dgm:pt modelId="{9F1B5CF4-9B91-4C17-81B4-83EC0E42E11A}" type="pres">
      <dgm:prSet presAssocID="{CF15F97D-58FF-41D4-8905-27E9CEF22365}" presName="composite4" presStyleCnt="0"/>
      <dgm:spPr/>
    </dgm:pt>
    <dgm:pt modelId="{888AAE56-CF03-4C48-89B8-B105B9AC47B9}" type="pres">
      <dgm:prSet presAssocID="{CF15F97D-58FF-41D4-8905-27E9CEF22365}" presName="background4" presStyleLbl="node4" presStyleIdx="3" presStyleCnt="8"/>
      <dgm:spPr/>
    </dgm:pt>
    <dgm:pt modelId="{CCD40A23-7742-423E-B840-28E7FDEF3FBD}" type="pres">
      <dgm:prSet presAssocID="{CF15F97D-58FF-41D4-8905-27E9CEF22365}" presName="text4" presStyleLbl="fgAcc4" presStyleIdx="3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117D75D-DEC2-44D4-B401-05E94775CD21}" type="pres">
      <dgm:prSet presAssocID="{CF15F97D-58FF-41D4-8905-27E9CEF22365}" presName="hierChild5" presStyleCnt="0"/>
      <dgm:spPr/>
    </dgm:pt>
    <dgm:pt modelId="{0C008B74-4217-46B7-A1C5-ED40FF87AA9C}" type="pres">
      <dgm:prSet presAssocID="{2B135252-A82B-4E7D-A6CA-EE2B2D5960F3}" presName="Name23" presStyleLbl="parChTrans1D4" presStyleIdx="4" presStyleCnt="8"/>
      <dgm:spPr/>
      <dgm:t>
        <a:bodyPr/>
        <a:lstStyle/>
        <a:p>
          <a:endParaRPr lang="en-US"/>
        </a:p>
      </dgm:t>
    </dgm:pt>
    <dgm:pt modelId="{151B885D-7989-4FFF-9850-D32947F8D5E9}" type="pres">
      <dgm:prSet presAssocID="{3FAD60D4-7783-40E1-8D23-BE401FA7A34E}" presName="hierRoot4" presStyleCnt="0"/>
      <dgm:spPr/>
    </dgm:pt>
    <dgm:pt modelId="{86BFE5FF-863E-4EB3-BE82-371FAE26654B}" type="pres">
      <dgm:prSet presAssocID="{3FAD60D4-7783-40E1-8D23-BE401FA7A34E}" presName="composite4" presStyleCnt="0"/>
      <dgm:spPr/>
    </dgm:pt>
    <dgm:pt modelId="{1D3E8928-7BF3-4FAD-B7AF-6095BFAC1FF6}" type="pres">
      <dgm:prSet presAssocID="{3FAD60D4-7783-40E1-8D23-BE401FA7A34E}" presName="background4" presStyleLbl="node4" presStyleIdx="4" presStyleCnt="8"/>
      <dgm:spPr/>
    </dgm:pt>
    <dgm:pt modelId="{D2FD88DD-82B0-4609-93C3-3F335A747272}" type="pres">
      <dgm:prSet presAssocID="{3FAD60D4-7783-40E1-8D23-BE401FA7A34E}" presName="text4" presStyleLbl="fgAcc4" presStyleIdx="4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51DF1B-2F70-4A83-BF3B-9576F60359A1}" type="pres">
      <dgm:prSet presAssocID="{3FAD60D4-7783-40E1-8D23-BE401FA7A34E}" presName="hierChild5" presStyleCnt="0"/>
      <dgm:spPr/>
    </dgm:pt>
    <dgm:pt modelId="{3BFA15D7-07C0-465F-B5C6-DEA70BA8367A}" type="pres">
      <dgm:prSet presAssocID="{B8DD1022-A08D-42BD-93BF-EA768B2B8CEF}" presName="Name23" presStyleLbl="parChTrans1D4" presStyleIdx="5" presStyleCnt="8"/>
      <dgm:spPr/>
      <dgm:t>
        <a:bodyPr/>
        <a:lstStyle/>
        <a:p>
          <a:endParaRPr lang="en-US"/>
        </a:p>
      </dgm:t>
    </dgm:pt>
    <dgm:pt modelId="{2F09ECF2-ED99-462C-AE92-902335A45F64}" type="pres">
      <dgm:prSet presAssocID="{0F5D91B3-931A-48FC-88EB-0EB1ACDF41C6}" presName="hierRoot4" presStyleCnt="0"/>
      <dgm:spPr/>
    </dgm:pt>
    <dgm:pt modelId="{91BEDF66-571F-471F-8CA3-508CAA09E65A}" type="pres">
      <dgm:prSet presAssocID="{0F5D91B3-931A-48FC-88EB-0EB1ACDF41C6}" presName="composite4" presStyleCnt="0"/>
      <dgm:spPr/>
    </dgm:pt>
    <dgm:pt modelId="{403581B0-6D1C-4DC1-9F9E-277B96BD73A0}" type="pres">
      <dgm:prSet presAssocID="{0F5D91B3-931A-48FC-88EB-0EB1ACDF41C6}" presName="background4" presStyleLbl="node4" presStyleIdx="5" presStyleCnt="8"/>
      <dgm:spPr/>
    </dgm:pt>
    <dgm:pt modelId="{6C08AC42-4D22-4DE6-8F1A-4F8BC2E352F2}" type="pres">
      <dgm:prSet presAssocID="{0F5D91B3-931A-48FC-88EB-0EB1ACDF41C6}" presName="text4" presStyleLbl="fgAcc4" presStyleIdx="5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CE5CFF5-F45C-4701-B792-13AE91C3E2BC}" type="pres">
      <dgm:prSet presAssocID="{0F5D91B3-931A-48FC-88EB-0EB1ACDF41C6}" presName="hierChild5" presStyleCnt="0"/>
      <dgm:spPr/>
    </dgm:pt>
    <dgm:pt modelId="{C26B427A-4F95-4F90-9005-95B035A82FA5}" type="pres">
      <dgm:prSet presAssocID="{4DDA401C-0D51-4D3E-B879-FAFC06985101}" presName="Name23" presStyleLbl="parChTrans1D4" presStyleIdx="6" presStyleCnt="8"/>
      <dgm:spPr/>
      <dgm:t>
        <a:bodyPr/>
        <a:lstStyle/>
        <a:p>
          <a:endParaRPr lang="en-US"/>
        </a:p>
      </dgm:t>
    </dgm:pt>
    <dgm:pt modelId="{AAC03430-D371-4CF4-B6F4-815146A3275C}" type="pres">
      <dgm:prSet presAssocID="{17BF5A18-E663-4EE4-B714-9E2A6717992C}" presName="hierRoot4" presStyleCnt="0"/>
      <dgm:spPr/>
    </dgm:pt>
    <dgm:pt modelId="{7A1C0660-EA2F-4513-B278-1AD3643D4FFC}" type="pres">
      <dgm:prSet presAssocID="{17BF5A18-E663-4EE4-B714-9E2A6717992C}" presName="composite4" presStyleCnt="0"/>
      <dgm:spPr/>
    </dgm:pt>
    <dgm:pt modelId="{F746F0A7-9339-47B4-838A-68CBC31F4A32}" type="pres">
      <dgm:prSet presAssocID="{17BF5A18-E663-4EE4-B714-9E2A6717992C}" presName="background4" presStyleLbl="node4" presStyleIdx="6" presStyleCnt="8"/>
      <dgm:spPr/>
    </dgm:pt>
    <dgm:pt modelId="{6B8CAD74-2264-49FC-A336-A706FA07C2C3}" type="pres">
      <dgm:prSet presAssocID="{17BF5A18-E663-4EE4-B714-9E2A6717992C}" presName="text4" presStyleLbl="fgAcc4" presStyleIdx="6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6BCB384-768C-4CE0-AB98-4D8D2CCA4BA1}" type="pres">
      <dgm:prSet presAssocID="{17BF5A18-E663-4EE4-B714-9E2A6717992C}" presName="hierChild5" presStyleCnt="0"/>
      <dgm:spPr/>
    </dgm:pt>
    <dgm:pt modelId="{EC966CF0-3468-4C5C-9ABF-9B03F7C3DED3}" type="pres">
      <dgm:prSet presAssocID="{9D7D50ED-81A2-415C-990D-7DD5832F60DE}" presName="Name23" presStyleLbl="parChTrans1D4" presStyleIdx="7" presStyleCnt="8"/>
      <dgm:spPr/>
      <dgm:t>
        <a:bodyPr/>
        <a:lstStyle/>
        <a:p>
          <a:endParaRPr lang="en-US"/>
        </a:p>
      </dgm:t>
    </dgm:pt>
    <dgm:pt modelId="{910DFEA4-277E-4CEC-A5ED-B7AACFAEDE0C}" type="pres">
      <dgm:prSet presAssocID="{EF94385E-E8D4-4433-9CC5-5B5BD85BB38F}" presName="hierRoot4" presStyleCnt="0"/>
      <dgm:spPr/>
    </dgm:pt>
    <dgm:pt modelId="{F7A7FAA5-3679-4FD0-A39D-90A6285D737F}" type="pres">
      <dgm:prSet presAssocID="{EF94385E-E8D4-4433-9CC5-5B5BD85BB38F}" presName="composite4" presStyleCnt="0"/>
      <dgm:spPr/>
    </dgm:pt>
    <dgm:pt modelId="{D75A1128-CA6D-47A7-943C-D731BB2BD8AD}" type="pres">
      <dgm:prSet presAssocID="{EF94385E-E8D4-4433-9CC5-5B5BD85BB38F}" presName="background4" presStyleLbl="node4" presStyleIdx="7" presStyleCnt="8"/>
      <dgm:spPr/>
    </dgm:pt>
    <dgm:pt modelId="{A25C7BBC-D682-439E-B5A0-890425FF9916}" type="pres">
      <dgm:prSet presAssocID="{EF94385E-E8D4-4433-9CC5-5B5BD85BB38F}" presName="text4" presStyleLbl="fgAcc4" presStyleIdx="7" presStyleCnt="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D6426A-19FE-458F-9C3F-1DD9DCA00149}" type="pres">
      <dgm:prSet presAssocID="{EF94385E-E8D4-4433-9CC5-5B5BD85BB38F}" presName="hierChild5" presStyleCnt="0"/>
      <dgm:spPr/>
    </dgm:pt>
  </dgm:ptLst>
  <dgm:cxnLst>
    <dgm:cxn modelId="{A213F0F1-F304-4C1B-AF34-BEA3AC12A84E}" type="presOf" srcId="{41F0FFA2-9BB5-4F24-8723-5191E977F575}" destId="{4269CCEB-7CF9-47E3-AD51-9D6EA44D8AC0}" srcOrd="0" destOrd="0" presId="urn:microsoft.com/office/officeart/2005/8/layout/hierarchy1"/>
    <dgm:cxn modelId="{ECFC6CD1-555A-42A1-A9C1-1F9CFEC82753}" type="presOf" srcId="{EC925E85-45AF-4268-A281-AA9D4BD416EB}" destId="{06B47978-353C-4148-AD82-16788216A7CF}" srcOrd="0" destOrd="0" presId="urn:microsoft.com/office/officeart/2005/8/layout/hierarchy1"/>
    <dgm:cxn modelId="{43D82F32-C776-40DA-AA34-549E8D2C9704}" srcId="{0E08E686-591A-4FEB-8A59-E56F4D898CD1}" destId="{E967CAC7-51B7-4F2A-A3CA-53E5867C24DB}" srcOrd="0" destOrd="0" parTransId="{6AABE56A-9797-4B2E-83A2-D1017F11624F}" sibTransId="{4E28D364-4359-4555-B5CF-F9DA4BDFB0E9}"/>
    <dgm:cxn modelId="{DAB9AD15-056D-4FF5-810F-34425CD767FE}" srcId="{85010DDA-5A89-4EEB-84C0-DE267ADB5CBA}" destId="{F9EDDFCC-2A6A-41EB-9D35-0AB2FF17A414}" srcOrd="0" destOrd="0" parTransId="{9FAA87A2-064F-43A8-A079-60F765AD2760}" sibTransId="{88C2CD4A-9660-41DC-9628-FAF1286C4DAF}"/>
    <dgm:cxn modelId="{DA560E04-78FC-4D27-B69F-2F27091C81C1}" type="presOf" srcId="{B8DD1022-A08D-42BD-93BF-EA768B2B8CEF}" destId="{3BFA15D7-07C0-465F-B5C6-DEA70BA8367A}" srcOrd="0" destOrd="0" presId="urn:microsoft.com/office/officeart/2005/8/layout/hierarchy1"/>
    <dgm:cxn modelId="{DC28F81A-4B28-4848-A077-85240439E123}" type="presOf" srcId="{8FDC62B1-9B94-4DCC-BC4A-7B6EB0616FBA}" destId="{4589ED4B-D5A3-4A17-B7D3-A119DF9AFC0A}" srcOrd="0" destOrd="0" presId="urn:microsoft.com/office/officeart/2005/8/layout/hierarchy1"/>
    <dgm:cxn modelId="{7253D2DC-C20B-488D-B5BA-148B84F706BE}" type="presOf" srcId="{4DDA401C-0D51-4D3E-B879-FAFC06985101}" destId="{C26B427A-4F95-4F90-9005-95B035A82FA5}" srcOrd="0" destOrd="0" presId="urn:microsoft.com/office/officeart/2005/8/layout/hierarchy1"/>
    <dgm:cxn modelId="{164AE1A5-1D25-43C1-B585-17CC09A65A86}" srcId="{E967CAC7-51B7-4F2A-A3CA-53E5867C24DB}" destId="{CF15F97D-58FF-41D4-8905-27E9CEF22365}" srcOrd="0" destOrd="0" parTransId="{46DF89A5-1776-4B89-86F1-DD8613D7B9EF}" sibTransId="{F4BB59AD-6D70-4DCF-B17D-6685AD01D3AA}"/>
    <dgm:cxn modelId="{52853677-EC43-4D4D-B556-C10AE7642920}" type="presOf" srcId="{EF94385E-E8D4-4433-9CC5-5B5BD85BB38F}" destId="{A25C7BBC-D682-439E-B5A0-890425FF9916}" srcOrd="0" destOrd="0" presId="urn:microsoft.com/office/officeart/2005/8/layout/hierarchy1"/>
    <dgm:cxn modelId="{FB38C49D-A18E-431A-8C98-199B2C5F92EC}" srcId="{13BAD442-976A-4B7E-80B7-BA18388D75A1}" destId="{0E08E686-591A-4FEB-8A59-E56F4D898CD1}" srcOrd="2" destOrd="0" parTransId="{CDE23D69-C68B-47EA-BD14-DE86BDF1B6C2}" sibTransId="{5DCEB7A2-80A2-4D38-AC15-CE1EAB29449F}"/>
    <dgm:cxn modelId="{D705A541-0FB6-4BF9-A032-DDDFA88AF0AC}" srcId="{F9EDDFCC-2A6A-41EB-9D35-0AB2FF17A414}" destId="{6AE96633-53FF-4A5F-8900-12A61421CFEF}" srcOrd="0" destOrd="0" parTransId="{28C7A1EA-7C4B-4707-9020-9F8E7A91ABC9}" sibTransId="{69E1C097-AEEF-49F6-88F7-3DDA2D230211}"/>
    <dgm:cxn modelId="{7698FD1D-7BA0-4C7C-908F-EB2F3AC81622}" type="presOf" srcId="{85010DDA-5A89-4EEB-84C0-DE267ADB5CBA}" destId="{F2C46EEF-A52F-4685-A3D1-721B79A8DF65}" srcOrd="0" destOrd="0" presId="urn:microsoft.com/office/officeart/2005/8/layout/hierarchy1"/>
    <dgm:cxn modelId="{5D0A6134-194F-4273-8407-929271817917}" type="presOf" srcId="{F9EDDFCC-2A6A-41EB-9D35-0AB2FF17A414}" destId="{A84D4CD8-3DC8-4983-A671-8D1FAA92B451}" srcOrd="0" destOrd="0" presId="urn:microsoft.com/office/officeart/2005/8/layout/hierarchy1"/>
    <dgm:cxn modelId="{F934C792-5179-4004-810B-94667D5FFEB5}" type="presOf" srcId="{CDE23D69-C68B-47EA-BD14-DE86BDF1B6C2}" destId="{5D7B516B-B4D5-4BF8-B82C-3ABF0ED0E104}" srcOrd="0" destOrd="0" presId="urn:microsoft.com/office/officeart/2005/8/layout/hierarchy1"/>
    <dgm:cxn modelId="{C82E6243-9FA7-4897-A3BC-5D6EB88ED918}" srcId="{3FAD60D4-7783-40E1-8D23-BE401FA7A34E}" destId="{0F5D91B3-931A-48FC-88EB-0EB1ACDF41C6}" srcOrd="0" destOrd="0" parTransId="{B8DD1022-A08D-42BD-93BF-EA768B2B8CEF}" sibTransId="{1FE361E4-AEBF-42C9-89CE-60A79DD29A7F}"/>
    <dgm:cxn modelId="{A64492A4-B6D8-4057-A484-21AD6232261C}" type="presOf" srcId="{3FAD60D4-7783-40E1-8D23-BE401FA7A34E}" destId="{D2FD88DD-82B0-4609-93C3-3F335A747272}" srcOrd="0" destOrd="0" presId="urn:microsoft.com/office/officeart/2005/8/layout/hierarchy1"/>
    <dgm:cxn modelId="{5B1D28F5-6F29-49E5-9B1D-6C29CC93C578}" type="presOf" srcId="{A4748397-A527-49C4-8D54-F4E79AEBA51C}" destId="{1FAB478E-7FC5-496F-A5EF-CD9F0E17ADC7}" srcOrd="0" destOrd="0" presId="urn:microsoft.com/office/officeart/2005/8/layout/hierarchy1"/>
    <dgm:cxn modelId="{4BCE7CAA-0A6F-4C6D-B45B-F19C6C00AE77}" srcId="{17BF5A18-E663-4EE4-B714-9E2A6717992C}" destId="{EF94385E-E8D4-4433-9CC5-5B5BD85BB38F}" srcOrd="0" destOrd="0" parTransId="{9D7D50ED-81A2-415C-990D-7DD5832F60DE}" sibTransId="{210D3389-AEB3-4811-9D77-FAE55BF3FAEE}"/>
    <dgm:cxn modelId="{355B020D-302D-43A6-9BE6-15F5B364BFDF}" type="presOf" srcId="{46DF89A5-1776-4B89-86F1-DD8613D7B9EF}" destId="{AE962357-F892-44C3-8E30-EBEB476FA5ED}" srcOrd="0" destOrd="0" presId="urn:microsoft.com/office/officeart/2005/8/layout/hierarchy1"/>
    <dgm:cxn modelId="{34C765B8-7949-47E2-8EE4-15AEC1C9946C}" type="presOf" srcId="{3CBC0B5B-F169-4064-BA1B-14A00BBC8EF3}" destId="{20F66700-689B-4647-B68F-FBB9C0BAEBAB}" srcOrd="0" destOrd="0" presId="urn:microsoft.com/office/officeart/2005/8/layout/hierarchy1"/>
    <dgm:cxn modelId="{EE27F425-B15E-41FB-B875-F0250CE2A64B}" srcId="{A4748397-A527-49C4-8D54-F4E79AEBA51C}" destId="{13BAD442-976A-4B7E-80B7-BA18388D75A1}" srcOrd="0" destOrd="0" parTransId="{AC18D1BF-3114-430D-9D31-44433998AF0B}" sibTransId="{3611BB8E-DDE8-43DE-92B6-9FB8EEF61BFA}"/>
    <dgm:cxn modelId="{C4D65C9E-6F62-4298-8050-062996B699AB}" srcId="{41F0FFA2-9BB5-4F24-8723-5191E977F575}" destId="{85010DDA-5A89-4EEB-84C0-DE267ADB5CBA}" srcOrd="0" destOrd="0" parTransId="{3CBC0B5B-F169-4064-BA1B-14A00BBC8EF3}" sibTransId="{8B8116E5-4FA2-474C-8CD2-0ED3BA24A39A}"/>
    <dgm:cxn modelId="{61FFF288-9251-40DF-A9DC-3A4907FC2052}" type="presOf" srcId="{9FAA87A2-064F-43A8-A079-60F765AD2760}" destId="{0F1FE871-4860-4C61-BF3D-85E092F787AA}" srcOrd="0" destOrd="0" presId="urn:microsoft.com/office/officeart/2005/8/layout/hierarchy1"/>
    <dgm:cxn modelId="{2483AD3B-76C9-4682-A872-53E441FEECB5}" type="presOf" srcId="{CF15F97D-58FF-41D4-8905-27E9CEF22365}" destId="{CCD40A23-7742-423E-B840-28E7FDEF3FBD}" srcOrd="0" destOrd="0" presId="urn:microsoft.com/office/officeart/2005/8/layout/hierarchy1"/>
    <dgm:cxn modelId="{1ED76D1F-B58C-4138-A488-6EEB0D5BD43E}" type="presOf" srcId="{9D064C25-9540-462E-87A5-2476DE3471A2}" destId="{B9474533-C09D-4825-BAFF-5E98404DFA0F}" srcOrd="0" destOrd="0" presId="urn:microsoft.com/office/officeart/2005/8/layout/hierarchy1"/>
    <dgm:cxn modelId="{EC54A1C4-EC28-4525-A75E-2154C5CF1D66}" type="presOf" srcId="{2B135252-A82B-4E7D-A6CA-EE2B2D5960F3}" destId="{0C008B74-4217-46B7-A1C5-ED40FF87AA9C}" srcOrd="0" destOrd="0" presId="urn:microsoft.com/office/officeart/2005/8/layout/hierarchy1"/>
    <dgm:cxn modelId="{54C0168D-85E9-41DF-A116-E52C351C32A7}" type="presOf" srcId="{28C7A1EA-7C4B-4707-9020-9F8E7A91ABC9}" destId="{23D9CEA0-8139-4207-8CA1-16DDBAD2EC69}" srcOrd="0" destOrd="0" presId="urn:microsoft.com/office/officeart/2005/8/layout/hierarchy1"/>
    <dgm:cxn modelId="{141B04FC-B6AB-497D-BACB-F3A44CF62C70}" type="presOf" srcId="{17BF5A18-E663-4EE4-B714-9E2A6717992C}" destId="{6B8CAD74-2264-49FC-A336-A706FA07C2C3}" srcOrd="0" destOrd="0" presId="urn:microsoft.com/office/officeart/2005/8/layout/hierarchy1"/>
    <dgm:cxn modelId="{DC6A1C78-CC19-49E0-80FA-9EE0ECA7B1FB}" type="presOf" srcId="{9D7D50ED-81A2-415C-990D-7DD5832F60DE}" destId="{EC966CF0-3468-4C5C-9ABF-9B03F7C3DED3}" srcOrd="0" destOrd="0" presId="urn:microsoft.com/office/officeart/2005/8/layout/hierarchy1"/>
    <dgm:cxn modelId="{900E856B-E26D-4990-8837-EFB6A1E67BAB}" srcId="{13BAD442-976A-4B7E-80B7-BA18388D75A1}" destId="{9D064C25-9540-462E-87A5-2476DE3471A2}" srcOrd="1" destOrd="0" parTransId="{EC925E85-45AF-4268-A281-AA9D4BD416EB}" sibTransId="{D7D49EA5-D24C-4E71-AC86-349ADDD89F25}"/>
    <dgm:cxn modelId="{8A4AAB7F-3F1D-47A1-8236-BAAB8F78508D}" srcId="{CF15F97D-58FF-41D4-8905-27E9CEF22365}" destId="{3FAD60D4-7783-40E1-8D23-BE401FA7A34E}" srcOrd="0" destOrd="0" parTransId="{2B135252-A82B-4E7D-A6CA-EE2B2D5960F3}" sibTransId="{08EF3ACF-9D96-4734-BC9A-1AFF9CEA0B23}"/>
    <dgm:cxn modelId="{F465DC02-8CF8-41D6-9C98-003DA5A171F7}" srcId="{9D064C25-9540-462E-87A5-2476DE3471A2}" destId="{41F0FFA2-9BB5-4F24-8723-5191E977F575}" srcOrd="0" destOrd="0" parTransId="{C3FA2DF0-BDF8-4690-92E7-10FFB8371A99}" sibTransId="{327B0CC4-5E2E-489C-A44C-715BB4120BC6}"/>
    <dgm:cxn modelId="{1C079DDF-B339-4E11-B1B9-08436B2F7E0A}" type="presOf" srcId="{0F5D91B3-931A-48FC-88EB-0EB1ACDF41C6}" destId="{6C08AC42-4D22-4DE6-8F1A-4F8BC2E352F2}" srcOrd="0" destOrd="0" presId="urn:microsoft.com/office/officeart/2005/8/layout/hierarchy1"/>
    <dgm:cxn modelId="{8769409F-FB30-45CF-8C0A-3EB086FEC876}" type="presOf" srcId="{13BAD442-976A-4B7E-80B7-BA18388D75A1}" destId="{1A107D57-269E-4036-BD4F-BA37E865730E}" srcOrd="0" destOrd="0" presId="urn:microsoft.com/office/officeart/2005/8/layout/hierarchy1"/>
    <dgm:cxn modelId="{5AD51AF8-5B6D-4B50-AFCE-36674B32EF46}" srcId="{CF15F97D-58FF-41D4-8905-27E9CEF22365}" destId="{17BF5A18-E663-4EE4-B714-9E2A6717992C}" srcOrd="1" destOrd="0" parTransId="{4DDA401C-0D51-4D3E-B879-FAFC06985101}" sibTransId="{1FA1093D-060A-4CA0-B9C6-C05B70C708A5}"/>
    <dgm:cxn modelId="{484F5382-A256-4A12-BD5B-427415C6A913}" type="presOf" srcId="{15E14437-F6B6-4207-AC7E-1C5AB2DE2C14}" destId="{D6B99244-E30A-461C-A0F0-F7E05BEFF266}" srcOrd="0" destOrd="0" presId="urn:microsoft.com/office/officeart/2005/8/layout/hierarchy1"/>
    <dgm:cxn modelId="{D3FEE312-F298-4724-8E61-E4C2F6DB6538}" type="presOf" srcId="{E967CAC7-51B7-4F2A-A3CA-53E5867C24DB}" destId="{1E482F1C-1639-4989-8235-D5A0919260EE}" srcOrd="0" destOrd="0" presId="urn:microsoft.com/office/officeart/2005/8/layout/hierarchy1"/>
    <dgm:cxn modelId="{DC2BC363-3884-4BC7-895E-1C0605294062}" type="presOf" srcId="{6AABE56A-9797-4B2E-83A2-D1017F11624F}" destId="{E3B1F531-0437-4DDC-9F94-DE78FE5709F8}" srcOrd="0" destOrd="0" presId="urn:microsoft.com/office/officeart/2005/8/layout/hierarchy1"/>
    <dgm:cxn modelId="{E189616A-4C2A-4EB0-A226-F255E7275E60}" type="presOf" srcId="{6AE96633-53FF-4A5F-8900-12A61421CFEF}" destId="{901F95EE-47B1-4928-AFBB-59F94705D7F6}" srcOrd="0" destOrd="0" presId="urn:microsoft.com/office/officeart/2005/8/layout/hierarchy1"/>
    <dgm:cxn modelId="{CFBA2C9A-5BDC-4CE3-87CB-3CFE5C5DD71A}" type="presOf" srcId="{C3FA2DF0-BDF8-4690-92E7-10FFB8371A99}" destId="{FBE0AB49-C409-4C51-8004-C75528252F41}" srcOrd="0" destOrd="0" presId="urn:microsoft.com/office/officeart/2005/8/layout/hierarchy1"/>
    <dgm:cxn modelId="{64612911-D887-43D5-8BB5-42E2AEA65B97}" type="presOf" srcId="{0E08E686-591A-4FEB-8A59-E56F4D898CD1}" destId="{C3314708-F166-4984-8EE7-DA5F386462AA}" srcOrd="0" destOrd="0" presId="urn:microsoft.com/office/officeart/2005/8/layout/hierarchy1"/>
    <dgm:cxn modelId="{899834C2-1525-436D-9D1C-543EB99CE0DE}" srcId="{13BAD442-976A-4B7E-80B7-BA18388D75A1}" destId="{8FDC62B1-9B94-4DCC-BC4A-7B6EB0616FBA}" srcOrd="0" destOrd="0" parTransId="{15E14437-F6B6-4207-AC7E-1C5AB2DE2C14}" sibTransId="{62A067C5-2AFA-4E01-9D04-BE8AD5A6BEEE}"/>
    <dgm:cxn modelId="{BB42ED4E-6431-458A-B016-C0851C87885C}" type="presParOf" srcId="{1FAB478E-7FC5-496F-A5EF-CD9F0E17ADC7}" destId="{FD35EA2D-F53F-40F8-A6CA-0649BA22174F}" srcOrd="0" destOrd="0" presId="urn:microsoft.com/office/officeart/2005/8/layout/hierarchy1"/>
    <dgm:cxn modelId="{5C838C73-06EF-4814-BFAD-02B6530A48F8}" type="presParOf" srcId="{FD35EA2D-F53F-40F8-A6CA-0649BA22174F}" destId="{D59E9BB6-A9EA-4B1C-93CE-6C3383EC320A}" srcOrd="0" destOrd="0" presId="urn:microsoft.com/office/officeart/2005/8/layout/hierarchy1"/>
    <dgm:cxn modelId="{8439E10E-3150-4532-A96C-6143A3836CA6}" type="presParOf" srcId="{D59E9BB6-A9EA-4B1C-93CE-6C3383EC320A}" destId="{AF02C2CE-A7FD-4475-9125-8AEC697E3522}" srcOrd="0" destOrd="0" presId="urn:microsoft.com/office/officeart/2005/8/layout/hierarchy1"/>
    <dgm:cxn modelId="{F2FA1208-E721-4AB0-949A-FDADCC167294}" type="presParOf" srcId="{D59E9BB6-A9EA-4B1C-93CE-6C3383EC320A}" destId="{1A107D57-269E-4036-BD4F-BA37E865730E}" srcOrd="1" destOrd="0" presId="urn:microsoft.com/office/officeart/2005/8/layout/hierarchy1"/>
    <dgm:cxn modelId="{EA26A11E-3527-4E16-A44D-7772A9D4CA21}" type="presParOf" srcId="{FD35EA2D-F53F-40F8-A6CA-0649BA22174F}" destId="{658E9493-702D-4D64-A3AE-D58AB83ACAD9}" srcOrd="1" destOrd="0" presId="urn:microsoft.com/office/officeart/2005/8/layout/hierarchy1"/>
    <dgm:cxn modelId="{CCF5F524-01AF-4B17-AC83-9F102AC95E07}" type="presParOf" srcId="{658E9493-702D-4D64-A3AE-D58AB83ACAD9}" destId="{D6B99244-E30A-461C-A0F0-F7E05BEFF266}" srcOrd="0" destOrd="0" presId="urn:microsoft.com/office/officeart/2005/8/layout/hierarchy1"/>
    <dgm:cxn modelId="{5F65F184-4ACA-4E5B-8580-FDAB68FD932F}" type="presParOf" srcId="{658E9493-702D-4D64-A3AE-D58AB83ACAD9}" destId="{F2275591-FC77-47C2-8A69-04DB01F29DD6}" srcOrd="1" destOrd="0" presId="urn:microsoft.com/office/officeart/2005/8/layout/hierarchy1"/>
    <dgm:cxn modelId="{665CCF5C-4BB7-41DB-84D8-460CEBEF5B0C}" type="presParOf" srcId="{F2275591-FC77-47C2-8A69-04DB01F29DD6}" destId="{2A730ADC-25B6-4DD5-ABE5-F17246846C75}" srcOrd="0" destOrd="0" presId="urn:microsoft.com/office/officeart/2005/8/layout/hierarchy1"/>
    <dgm:cxn modelId="{4FD7A894-4D81-4D54-AF7F-BBBED8AF9627}" type="presParOf" srcId="{2A730ADC-25B6-4DD5-ABE5-F17246846C75}" destId="{8C154ACF-58CB-4A55-961E-8218FE8CC92D}" srcOrd="0" destOrd="0" presId="urn:microsoft.com/office/officeart/2005/8/layout/hierarchy1"/>
    <dgm:cxn modelId="{E508947D-1715-458C-8959-D07C17580F62}" type="presParOf" srcId="{2A730ADC-25B6-4DD5-ABE5-F17246846C75}" destId="{4589ED4B-D5A3-4A17-B7D3-A119DF9AFC0A}" srcOrd="1" destOrd="0" presId="urn:microsoft.com/office/officeart/2005/8/layout/hierarchy1"/>
    <dgm:cxn modelId="{C73212B7-EC26-4F00-8FE7-0A54BE889C5A}" type="presParOf" srcId="{F2275591-FC77-47C2-8A69-04DB01F29DD6}" destId="{75310AD0-6017-47F8-8385-88A41D3240BB}" srcOrd="1" destOrd="0" presId="urn:microsoft.com/office/officeart/2005/8/layout/hierarchy1"/>
    <dgm:cxn modelId="{7D651E6D-843B-43C9-83E6-7C3690DB9933}" type="presParOf" srcId="{658E9493-702D-4D64-A3AE-D58AB83ACAD9}" destId="{06B47978-353C-4148-AD82-16788216A7CF}" srcOrd="2" destOrd="0" presId="urn:microsoft.com/office/officeart/2005/8/layout/hierarchy1"/>
    <dgm:cxn modelId="{A3A5F955-742A-4B66-8C0A-9AF19DCA95C6}" type="presParOf" srcId="{658E9493-702D-4D64-A3AE-D58AB83ACAD9}" destId="{E38ABB8F-B892-4F23-8203-52FE1BF3A1F4}" srcOrd="3" destOrd="0" presId="urn:microsoft.com/office/officeart/2005/8/layout/hierarchy1"/>
    <dgm:cxn modelId="{698C6353-6DC7-413D-9822-4ECC32216773}" type="presParOf" srcId="{E38ABB8F-B892-4F23-8203-52FE1BF3A1F4}" destId="{DA11ABEE-CD50-416B-AA33-90EABF823A39}" srcOrd="0" destOrd="0" presId="urn:microsoft.com/office/officeart/2005/8/layout/hierarchy1"/>
    <dgm:cxn modelId="{0CB82925-156E-473D-B16E-7662014BA820}" type="presParOf" srcId="{DA11ABEE-CD50-416B-AA33-90EABF823A39}" destId="{D3796298-50BF-4E70-BC43-60CBA96EEA61}" srcOrd="0" destOrd="0" presId="urn:microsoft.com/office/officeart/2005/8/layout/hierarchy1"/>
    <dgm:cxn modelId="{DDED79A6-A361-4E42-BCC6-6328FAB6B101}" type="presParOf" srcId="{DA11ABEE-CD50-416B-AA33-90EABF823A39}" destId="{B9474533-C09D-4825-BAFF-5E98404DFA0F}" srcOrd="1" destOrd="0" presId="urn:microsoft.com/office/officeart/2005/8/layout/hierarchy1"/>
    <dgm:cxn modelId="{93F70492-0545-4780-8CD9-82306526B689}" type="presParOf" srcId="{E38ABB8F-B892-4F23-8203-52FE1BF3A1F4}" destId="{87598E25-75AC-4CF9-B7E6-8CEDA540C12A}" srcOrd="1" destOrd="0" presId="urn:microsoft.com/office/officeart/2005/8/layout/hierarchy1"/>
    <dgm:cxn modelId="{2F86E0C5-4BC3-47C9-8F34-5DC702699AFA}" type="presParOf" srcId="{87598E25-75AC-4CF9-B7E6-8CEDA540C12A}" destId="{FBE0AB49-C409-4C51-8004-C75528252F41}" srcOrd="0" destOrd="0" presId="urn:microsoft.com/office/officeart/2005/8/layout/hierarchy1"/>
    <dgm:cxn modelId="{4E81AC13-7B7D-43C7-A508-CF642E5BF067}" type="presParOf" srcId="{87598E25-75AC-4CF9-B7E6-8CEDA540C12A}" destId="{CB1E7057-FED4-4936-BF39-2E19E8119226}" srcOrd="1" destOrd="0" presId="urn:microsoft.com/office/officeart/2005/8/layout/hierarchy1"/>
    <dgm:cxn modelId="{056BE353-5925-4B76-8C3F-B83AE0E0F2F9}" type="presParOf" srcId="{CB1E7057-FED4-4936-BF39-2E19E8119226}" destId="{E0C823C1-4035-4DB0-8791-797F4F8329EC}" srcOrd="0" destOrd="0" presId="urn:microsoft.com/office/officeart/2005/8/layout/hierarchy1"/>
    <dgm:cxn modelId="{07FD2981-5C35-4896-95EB-6F6C95D8EA41}" type="presParOf" srcId="{E0C823C1-4035-4DB0-8791-797F4F8329EC}" destId="{11C264F2-A2B1-4A94-8AC3-256D0ED081EF}" srcOrd="0" destOrd="0" presId="urn:microsoft.com/office/officeart/2005/8/layout/hierarchy1"/>
    <dgm:cxn modelId="{E3409D18-96B0-462C-9D41-9F8D69EC2314}" type="presParOf" srcId="{E0C823C1-4035-4DB0-8791-797F4F8329EC}" destId="{4269CCEB-7CF9-47E3-AD51-9D6EA44D8AC0}" srcOrd="1" destOrd="0" presId="urn:microsoft.com/office/officeart/2005/8/layout/hierarchy1"/>
    <dgm:cxn modelId="{B99BD838-284C-47C4-A52D-6C3283D9433D}" type="presParOf" srcId="{CB1E7057-FED4-4936-BF39-2E19E8119226}" destId="{B158A03D-6604-4098-BF9B-939FC36E7287}" srcOrd="1" destOrd="0" presId="urn:microsoft.com/office/officeart/2005/8/layout/hierarchy1"/>
    <dgm:cxn modelId="{B7057A42-F2F9-4EFA-B144-28F9A79A0C3B}" type="presParOf" srcId="{B158A03D-6604-4098-BF9B-939FC36E7287}" destId="{20F66700-689B-4647-B68F-FBB9C0BAEBAB}" srcOrd="0" destOrd="0" presId="urn:microsoft.com/office/officeart/2005/8/layout/hierarchy1"/>
    <dgm:cxn modelId="{C8BEFA15-DE89-4F3D-BE68-A0D0CB9F81CB}" type="presParOf" srcId="{B158A03D-6604-4098-BF9B-939FC36E7287}" destId="{305B58BC-AE7C-4150-A37E-A4B96C53E98A}" srcOrd="1" destOrd="0" presId="urn:microsoft.com/office/officeart/2005/8/layout/hierarchy1"/>
    <dgm:cxn modelId="{CE53D411-A4CB-479E-9FBF-66D9BB837F56}" type="presParOf" srcId="{305B58BC-AE7C-4150-A37E-A4B96C53E98A}" destId="{951B9AB6-D5E5-4CB4-92F7-F07D496B048C}" srcOrd="0" destOrd="0" presId="urn:microsoft.com/office/officeart/2005/8/layout/hierarchy1"/>
    <dgm:cxn modelId="{A9F7B21E-8B75-4FB2-BC48-AA42BC636E16}" type="presParOf" srcId="{951B9AB6-D5E5-4CB4-92F7-F07D496B048C}" destId="{7C6C84A4-A3A2-4340-8CBA-B801EF811423}" srcOrd="0" destOrd="0" presId="urn:microsoft.com/office/officeart/2005/8/layout/hierarchy1"/>
    <dgm:cxn modelId="{24CD089C-BF98-4050-862E-E6880C7A3601}" type="presParOf" srcId="{951B9AB6-D5E5-4CB4-92F7-F07D496B048C}" destId="{F2C46EEF-A52F-4685-A3D1-721B79A8DF65}" srcOrd="1" destOrd="0" presId="urn:microsoft.com/office/officeart/2005/8/layout/hierarchy1"/>
    <dgm:cxn modelId="{81910BDF-5C17-485D-9697-9F6555467C8A}" type="presParOf" srcId="{305B58BC-AE7C-4150-A37E-A4B96C53E98A}" destId="{2163E26F-CEA6-4E46-83F0-E6AB8CA7EEC9}" srcOrd="1" destOrd="0" presId="urn:microsoft.com/office/officeart/2005/8/layout/hierarchy1"/>
    <dgm:cxn modelId="{458587E0-395C-482D-A29C-BE23C6048F8B}" type="presParOf" srcId="{2163E26F-CEA6-4E46-83F0-E6AB8CA7EEC9}" destId="{0F1FE871-4860-4C61-BF3D-85E092F787AA}" srcOrd="0" destOrd="0" presId="urn:microsoft.com/office/officeart/2005/8/layout/hierarchy1"/>
    <dgm:cxn modelId="{62A05F06-EFD9-45AD-8EE0-E773C2D266F9}" type="presParOf" srcId="{2163E26F-CEA6-4E46-83F0-E6AB8CA7EEC9}" destId="{A5B975CE-EE54-4FE7-BF3A-793D6A129D0A}" srcOrd="1" destOrd="0" presId="urn:microsoft.com/office/officeart/2005/8/layout/hierarchy1"/>
    <dgm:cxn modelId="{C558E710-9DD1-4FCA-B489-D881FB4DD33C}" type="presParOf" srcId="{A5B975CE-EE54-4FE7-BF3A-793D6A129D0A}" destId="{21B1A19D-BEF2-406D-9A81-0E4F9C127674}" srcOrd="0" destOrd="0" presId="urn:microsoft.com/office/officeart/2005/8/layout/hierarchy1"/>
    <dgm:cxn modelId="{A5E9F9E6-7C86-491A-AAA1-F28C0A497D1E}" type="presParOf" srcId="{21B1A19D-BEF2-406D-9A81-0E4F9C127674}" destId="{3522D50E-6F68-4EB6-B140-76951C8BC775}" srcOrd="0" destOrd="0" presId="urn:microsoft.com/office/officeart/2005/8/layout/hierarchy1"/>
    <dgm:cxn modelId="{A09AEA79-2F70-4E6A-A218-C92D6340A827}" type="presParOf" srcId="{21B1A19D-BEF2-406D-9A81-0E4F9C127674}" destId="{A84D4CD8-3DC8-4983-A671-8D1FAA92B451}" srcOrd="1" destOrd="0" presId="urn:microsoft.com/office/officeart/2005/8/layout/hierarchy1"/>
    <dgm:cxn modelId="{96446BFD-864A-428F-B49E-1A0B0676DC87}" type="presParOf" srcId="{A5B975CE-EE54-4FE7-BF3A-793D6A129D0A}" destId="{DFEFBB0A-8697-4B8A-B1EE-3E36FE42B043}" srcOrd="1" destOrd="0" presId="urn:microsoft.com/office/officeart/2005/8/layout/hierarchy1"/>
    <dgm:cxn modelId="{AA716AE1-390F-4909-8092-44C0DBB7C8A2}" type="presParOf" srcId="{DFEFBB0A-8697-4B8A-B1EE-3E36FE42B043}" destId="{23D9CEA0-8139-4207-8CA1-16DDBAD2EC69}" srcOrd="0" destOrd="0" presId="urn:microsoft.com/office/officeart/2005/8/layout/hierarchy1"/>
    <dgm:cxn modelId="{45609C0E-7E36-4AA3-B56B-4A6E82B81BD6}" type="presParOf" srcId="{DFEFBB0A-8697-4B8A-B1EE-3E36FE42B043}" destId="{78704EF5-1DAC-49F9-A97C-1AE006249AC0}" srcOrd="1" destOrd="0" presId="urn:microsoft.com/office/officeart/2005/8/layout/hierarchy1"/>
    <dgm:cxn modelId="{8F6A5B4F-7B7E-4C16-91BC-41895BC23F72}" type="presParOf" srcId="{78704EF5-1DAC-49F9-A97C-1AE006249AC0}" destId="{1AD489D0-4E07-4F6B-84D5-E49241862F63}" srcOrd="0" destOrd="0" presId="urn:microsoft.com/office/officeart/2005/8/layout/hierarchy1"/>
    <dgm:cxn modelId="{37FFCC9F-F504-4FC7-A053-0BAFC9F978A7}" type="presParOf" srcId="{1AD489D0-4E07-4F6B-84D5-E49241862F63}" destId="{3635CD25-2FEE-4E29-A85A-8CFD0145C6A9}" srcOrd="0" destOrd="0" presId="urn:microsoft.com/office/officeart/2005/8/layout/hierarchy1"/>
    <dgm:cxn modelId="{CAABB457-DFC3-4BC8-96B8-F834486B802A}" type="presParOf" srcId="{1AD489D0-4E07-4F6B-84D5-E49241862F63}" destId="{901F95EE-47B1-4928-AFBB-59F94705D7F6}" srcOrd="1" destOrd="0" presId="urn:microsoft.com/office/officeart/2005/8/layout/hierarchy1"/>
    <dgm:cxn modelId="{1CBC884C-2AFF-47A9-AB2C-4FFB9EEFE61B}" type="presParOf" srcId="{78704EF5-1DAC-49F9-A97C-1AE006249AC0}" destId="{60F6CA88-3E62-4DBE-B084-006D722B95C5}" srcOrd="1" destOrd="0" presId="urn:microsoft.com/office/officeart/2005/8/layout/hierarchy1"/>
    <dgm:cxn modelId="{E03F885F-7AE4-49F3-BDD6-59CE5A484D01}" type="presParOf" srcId="{658E9493-702D-4D64-A3AE-D58AB83ACAD9}" destId="{5D7B516B-B4D5-4BF8-B82C-3ABF0ED0E104}" srcOrd="4" destOrd="0" presId="urn:microsoft.com/office/officeart/2005/8/layout/hierarchy1"/>
    <dgm:cxn modelId="{9D51F0DA-8615-4512-8421-FB7AF1FA6CE2}" type="presParOf" srcId="{658E9493-702D-4D64-A3AE-D58AB83ACAD9}" destId="{606960C4-D68A-4A27-B551-AB8D7BE872C9}" srcOrd="5" destOrd="0" presId="urn:microsoft.com/office/officeart/2005/8/layout/hierarchy1"/>
    <dgm:cxn modelId="{C7C7221B-8DF7-43FD-9F58-F9D3AE54CD43}" type="presParOf" srcId="{606960C4-D68A-4A27-B551-AB8D7BE872C9}" destId="{0862E9E0-E1F9-4209-985E-43193713DAB5}" srcOrd="0" destOrd="0" presId="urn:microsoft.com/office/officeart/2005/8/layout/hierarchy1"/>
    <dgm:cxn modelId="{C03F293F-5419-478D-B7F3-8F72B4AFF176}" type="presParOf" srcId="{0862E9E0-E1F9-4209-985E-43193713DAB5}" destId="{A097F8ED-A2C3-4998-BC60-AD440452FA02}" srcOrd="0" destOrd="0" presId="urn:microsoft.com/office/officeart/2005/8/layout/hierarchy1"/>
    <dgm:cxn modelId="{F92106A0-5CD4-4A2C-852D-64D747BE9889}" type="presParOf" srcId="{0862E9E0-E1F9-4209-985E-43193713DAB5}" destId="{C3314708-F166-4984-8EE7-DA5F386462AA}" srcOrd="1" destOrd="0" presId="urn:microsoft.com/office/officeart/2005/8/layout/hierarchy1"/>
    <dgm:cxn modelId="{FA1633E7-7C5E-4C26-90EB-58A243947733}" type="presParOf" srcId="{606960C4-D68A-4A27-B551-AB8D7BE872C9}" destId="{30FC60FE-7836-4858-88D7-B87A0343A416}" srcOrd="1" destOrd="0" presId="urn:microsoft.com/office/officeart/2005/8/layout/hierarchy1"/>
    <dgm:cxn modelId="{B713B87F-90D3-4E8A-9DEC-75B349605A21}" type="presParOf" srcId="{30FC60FE-7836-4858-88D7-B87A0343A416}" destId="{E3B1F531-0437-4DDC-9F94-DE78FE5709F8}" srcOrd="0" destOrd="0" presId="urn:microsoft.com/office/officeart/2005/8/layout/hierarchy1"/>
    <dgm:cxn modelId="{5CCFBF39-611F-405F-8D33-90F803344A22}" type="presParOf" srcId="{30FC60FE-7836-4858-88D7-B87A0343A416}" destId="{EDE4E7D2-2BDA-45A8-9B0F-5BDDA6666F6C}" srcOrd="1" destOrd="0" presId="urn:microsoft.com/office/officeart/2005/8/layout/hierarchy1"/>
    <dgm:cxn modelId="{98E03CAF-6669-4A22-98D5-B469B5C07D5E}" type="presParOf" srcId="{EDE4E7D2-2BDA-45A8-9B0F-5BDDA6666F6C}" destId="{14A6AB21-CE28-46F9-858B-33496E2EB352}" srcOrd="0" destOrd="0" presId="urn:microsoft.com/office/officeart/2005/8/layout/hierarchy1"/>
    <dgm:cxn modelId="{2EF6878C-0064-439D-80C7-E3B37A1777BA}" type="presParOf" srcId="{14A6AB21-CE28-46F9-858B-33496E2EB352}" destId="{EE4F2F93-0BD5-4767-ACA1-27CFB2BF2028}" srcOrd="0" destOrd="0" presId="urn:microsoft.com/office/officeart/2005/8/layout/hierarchy1"/>
    <dgm:cxn modelId="{B7BD4C5C-7C04-4084-BC37-EB4996513278}" type="presParOf" srcId="{14A6AB21-CE28-46F9-858B-33496E2EB352}" destId="{1E482F1C-1639-4989-8235-D5A0919260EE}" srcOrd="1" destOrd="0" presId="urn:microsoft.com/office/officeart/2005/8/layout/hierarchy1"/>
    <dgm:cxn modelId="{B604BCBC-6165-4A5C-93EB-8C69FBCF4DB0}" type="presParOf" srcId="{EDE4E7D2-2BDA-45A8-9B0F-5BDDA6666F6C}" destId="{ED7E01E1-D229-415F-A9B7-3ECBF3C080AD}" srcOrd="1" destOrd="0" presId="urn:microsoft.com/office/officeart/2005/8/layout/hierarchy1"/>
    <dgm:cxn modelId="{C6EC410B-2D07-4B23-8983-18DC3B6DC9ED}" type="presParOf" srcId="{ED7E01E1-D229-415F-A9B7-3ECBF3C080AD}" destId="{AE962357-F892-44C3-8E30-EBEB476FA5ED}" srcOrd="0" destOrd="0" presId="urn:microsoft.com/office/officeart/2005/8/layout/hierarchy1"/>
    <dgm:cxn modelId="{E836DD86-FD41-4436-80C4-A44475DABEE4}" type="presParOf" srcId="{ED7E01E1-D229-415F-A9B7-3ECBF3C080AD}" destId="{6B99C4C7-66B3-42C0-851F-C2B998666653}" srcOrd="1" destOrd="0" presId="urn:microsoft.com/office/officeart/2005/8/layout/hierarchy1"/>
    <dgm:cxn modelId="{9BEC7376-30D4-42A1-AB67-1A45B6F5E58F}" type="presParOf" srcId="{6B99C4C7-66B3-42C0-851F-C2B998666653}" destId="{9F1B5CF4-9B91-4C17-81B4-83EC0E42E11A}" srcOrd="0" destOrd="0" presId="urn:microsoft.com/office/officeart/2005/8/layout/hierarchy1"/>
    <dgm:cxn modelId="{F6ACECD2-791E-40AC-9741-C209B8AC4A19}" type="presParOf" srcId="{9F1B5CF4-9B91-4C17-81B4-83EC0E42E11A}" destId="{888AAE56-CF03-4C48-89B8-B105B9AC47B9}" srcOrd="0" destOrd="0" presId="urn:microsoft.com/office/officeart/2005/8/layout/hierarchy1"/>
    <dgm:cxn modelId="{AA16AEA9-A528-49A5-8D7B-60B5FD9070D1}" type="presParOf" srcId="{9F1B5CF4-9B91-4C17-81B4-83EC0E42E11A}" destId="{CCD40A23-7742-423E-B840-28E7FDEF3FBD}" srcOrd="1" destOrd="0" presId="urn:microsoft.com/office/officeart/2005/8/layout/hierarchy1"/>
    <dgm:cxn modelId="{ABF99B6D-AD1A-4C9D-BB6E-E2D59B281DD9}" type="presParOf" srcId="{6B99C4C7-66B3-42C0-851F-C2B998666653}" destId="{0117D75D-DEC2-44D4-B401-05E94775CD21}" srcOrd="1" destOrd="0" presId="urn:microsoft.com/office/officeart/2005/8/layout/hierarchy1"/>
    <dgm:cxn modelId="{35A18CCD-E539-48CC-8226-378580F8DC5B}" type="presParOf" srcId="{0117D75D-DEC2-44D4-B401-05E94775CD21}" destId="{0C008B74-4217-46B7-A1C5-ED40FF87AA9C}" srcOrd="0" destOrd="0" presId="urn:microsoft.com/office/officeart/2005/8/layout/hierarchy1"/>
    <dgm:cxn modelId="{1D6D5053-471F-4928-ABAB-5774A4B55762}" type="presParOf" srcId="{0117D75D-DEC2-44D4-B401-05E94775CD21}" destId="{151B885D-7989-4FFF-9850-D32947F8D5E9}" srcOrd="1" destOrd="0" presId="urn:microsoft.com/office/officeart/2005/8/layout/hierarchy1"/>
    <dgm:cxn modelId="{71644CF3-C451-4623-B7C3-A99EE238AF03}" type="presParOf" srcId="{151B885D-7989-4FFF-9850-D32947F8D5E9}" destId="{86BFE5FF-863E-4EB3-BE82-371FAE26654B}" srcOrd="0" destOrd="0" presId="urn:microsoft.com/office/officeart/2005/8/layout/hierarchy1"/>
    <dgm:cxn modelId="{3D2609F2-DD78-4F64-8F7A-513AE5A5CFF7}" type="presParOf" srcId="{86BFE5FF-863E-4EB3-BE82-371FAE26654B}" destId="{1D3E8928-7BF3-4FAD-B7AF-6095BFAC1FF6}" srcOrd="0" destOrd="0" presId="urn:microsoft.com/office/officeart/2005/8/layout/hierarchy1"/>
    <dgm:cxn modelId="{4951F007-8066-4E3C-927E-006C0842C1A5}" type="presParOf" srcId="{86BFE5FF-863E-4EB3-BE82-371FAE26654B}" destId="{D2FD88DD-82B0-4609-93C3-3F335A747272}" srcOrd="1" destOrd="0" presId="urn:microsoft.com/office/officeart/2005/8/layout/hierarchy1"/>
    <dgm:cxn modelId="{F616C1CF-46AE-4706-B293-2775355136B2}" type="presParOf" srcId="{151B885D-7989-4FFF-9850-D32947F8D5E9}" destId="{FF51DF1B-2F70-4A83-BF3B-9576F60359A1}" srcOrd="1" destOrd="0" presId="urn:microsoft.com/office/officeart/2005/8/layout/hierarchy1"/>
    <dgm:cxn modelId="{7909918A-AFE9-42B8-93CB-5959712CEBE5}" type="presParOf" srcId="{FF51DF1B-2F70-4A83-BF3B-9576F60359A1}" destId="{3BFA15D7-07C0-465F-B5C6-DEA70BA8367A}" srcOrd="0" destOrd="0" presId="urn:microsoft.com/office/officeart/2005/8/layout/hierarchy1"/>
    <dgm:cxn modelId="{04B90F76-B593-4F2C-BE3B-F4787D836149}" type="presParOf" srcId="{FF51DF1B-2F70-4A83-BF3B-9576F60359A1}" destId="{2F09ECF2-ED99-462C-AE92-902335A45F64}" srcOrd="1" destOrd="0" presId="urn:microsoft.com/office/officeart/2005/8/layout/hierarchy1"/>
    <dgm:cxn modelId="{09890A23-ED82-4D24-83D6-FFCCAC9ABACD}" type="presParOf" srcId="{2F09ECF2-ED99-462C-AE92-902335A45F64}" destId="{91BEDF66-571F-471F-8CA3-508CAA09E65A}" srcOrd="0" destOrd="0" presId="urn:microsoft.com/office/officeart/2005/8/layout/hierarchy1"/>
    <dgm:cxn modelId="{EE76E86A-45D3-4A91-AC73-1782A8A9B745}" type="presParOf" srcId="{91BEDF66-571F-471F-8CA3-508CAA09E65A}" destId="{403581B0-6D1C-4DC1-9F9E-277B96BD73A0}" srcOrd="0" destOrd="0" presId="urn:microsoft.com/office/officeart/2005/8/layout/hierarchy1"/>
    <dgm:cxn modelId="{2A9963FC-80EE-4EAD-AB4B-0A4B5CF97272}" type="presParOf" srcId="{91BEDF66-571F-471F-8CA3-508CAA09E65A}" destId="{6C08AC42-4D22-4DE6-8F1A-4F8BC2E352F2}" srcOrd="1" destOrd="0" presId="urn:microsoft.com/office/officeart/2005/8/layout/hierarchy1"/>
    <dgm:cxn modelId="{BA0A0BF8-46AD-42C0-ADB9-2596049133E7}" type="presParOf" srcId="{2F09ECF2-ED99-462C-AE92-902335A45F64}" destId="{0CE5CFF5-F45C-4701-B792-13AE91C3E2BC}" srcOrd="1" destOrd="0" presId="urn:microsoft.com/office/officeart/2005/8/layout/hierarchy1"/>
    <dgm:cxn modelId="{7DC75F94-ECB1-4E6F-82D8-D70F149F5EC3}" type="presParOf" srcId="{0117D75D-DEC2-44D4-B401-05E94775CD21}" destId="{C26B427A-4F95-4F90-9005-95B035A82FA5}" srcOrd="2" destOrd="0" presId="urn:microsoft.com/office/officeart/2005/8/layout/hierarchy1"/>
    <dgm:cxn modelId="{D93C111E-8ED5-4849-9C7C-754185B35D81}" type="presParOf" srcId="{0117D75D-DEC2-44D4-B401-05E94775CD21}" destId="{AAC03430-D371-4CF4-B6F4-815146A3275C}" srcOrd="3" destOrd="0" presId="urn:microsoft.com/office/officeart/2005/8/layout/hierarchy1"/>
    <dgm:cxn modelId="{EA62BD37-21D8-412C-9731-D734857D3712}" type="presParOf" srcId="{AAC03430-D371-4CF4-B6F4-815146A3275C}" destId="{7A1C0660-EA2F-4513-B278-1AD3643D4FFC}" srcOrd="0" destOrd="0" presId="urn:microsoft.com/office/officeart/2005/8/layout/hierarchy1"/>
    <dgm:cxn modelId="{F6942F10-9B21-4281-BBCE-A8C8E68D6156}" type="presParOf" srcId="{7A1C0660-EA2F-4513-B278-1AD3643D4FFC}" destId="{F746F0A7-9339-47B4-838A-68CBC31F4A32}" srcOrd="0" destOrd="0" presId="urn:microsoft.com/office/officeart/2005/8/layout/hierarchy1"/>
    <dgm:cxn modelId="{932000EE-1A47-41D6-B58E-F58F48061BD7}" type="presParOf" srcId="{7A1C0660-EA2F-4513-B278-1AD3643D4FFC}" destId="{6B8CAD74-2264-49FC-A336-A706FA07C2C3}" srcOrd="1" destOrd="0" presId="urn:microsoft.com/office/officeart/2005/8/layout/hierarchy1"/>
    <dgm:cxn modelId="{9BF44D69-9444-4A0C-856F-5F8DA8CF7D71}" type="presParOf" srcId="{AAC03430-D371-4CF4-B6F4-815146A3275C}" destId="{A6BCB384-768C-4CE0-AB98-4D8D2CCA4BA1}" srcOrd="1" destOrd="0" presId="urn:microsoft.com/office/officeart/2005/8/layout/hierarchy1"/>
    <dgm:cxn modelId="{8799EC0F-B1C3-4CC2-8DEA-8F1A474C54D9}" type="presParOf" srcId="{A6BCB384-768C-4CE0-AB98-4D8D2CCA4BA1}" destId="{EC966CF0-3468-4C5C-9ABF-9B03F7C3DED3}" srcOrd="0" destOrd="0" presId="urn:microsoft.com/office/officeart/2005/8/layout/hierarchy1"/>
    <dgm:cxn modelId="{5A013D4B-30E9-4448-8652-6E8EA157E185}" type="presParOf" srcId="{A6BCB384-768C-4CE0-AB98-4D8D2CCA4BA1}" destId="{910DFEA4-277E-4CEC-A5ED-B7AACFAEDE0C}" srcOrd="1" destOrd="0" presId="urn:microsoft.com/office/officeart/2005/8/layout/hierarchy1"/>
    <dgm:cxn modelId="{945B26A8-5F59-4F0E-8E4D-C72B914C80B4}" type="presParOf" srcId="{910DFEA4-277E-4CEC-A5ED-B7AACFAEDE0C}" destId="{F7A7FAA5-3679-4FD0-A39D-90A6285D737F}" srcOrd="0" destOrd="0" presId="urn:microsoft.com/office/officeart/2005/8/layout/hierarchy1"/>
    <dgm:cxn modelId="{3E15695D-565A-4913-AB37-FDD82B04EED0}" type="presParOf" srcId="{F7A7FAA5-3679-4FD0-A39D-90A6285D737F}" destId="{D75A1128-CA6D-47A7-943C-D731BB2BD8AD}" srcOrd="0" destOrd="0" presId="urn:microsoft.com/office/officeart/2005/8/layout/hierarchy1"/>
    <dgm:cxn modelId="{998BC22F-0EA9-4640-A322-064973985F18}" type="presParOf" srcId="{F7A7FAA5-3679-4FD0-A39D-90A6285D737F}" destId="{A25C7BBC-D682-439E-B5A0-890425FF9916}" srcOrd="1" destOrd="0" presId="urn:microsoft.com/office/officeart/2005/8/layout/hierarchy1"/>
    <dgm:cxn modelId="{8962B79E-DB17-46EB-A040-892E41AF5637}" type="presParOf" srcId="{910DFEA4-277E-4CEC-A5ED-B7AACFAEDE0C}" destId="{1CD6426A-19FE-458F-9C3F-1DD9DCA001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151A5A22-EAD1-461D-825B-38000F44E98F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EEB98AB-D13D-4DB2-B210-E970BE00318B}">
      <dgm:prSet phldrT="[Text]"/>
      <dgm:spPr/>
      <dgm:t>
        <a:bodyPr/>
        <a:lstStyle/>
        <a:p>
          <a:r>
            <a:rPr lang="en-US" b="1" dirty="0" err="1" smtClean="0"/>
            <a:t>Lidar</a:t>
          </a:r>
          <a:r>
            <a:rPr lang="en-US" b="1" dirty="0" smtClean="0"/>
            <a:t> measures:</a:t>
          </a:r>
          <a:endParaRPr lang="en-US" b="1" dirty="0"/>
        </a:p>
      </dgm:t>
    </dgm:pt>
    <dgm:pt modelId="{4A48C126-C2C2-4E3D-808C-3D2EC8757FF2}" type="parTrans" cxnId="{3085F6CE-5AFD-4BEE-948C-528FF77165ED}">
      <dgm:prSet/>
      <dgm:spPr/>
      <dgm:t>
        <a:bodyPr/>
        <a:lstStyle/>
        <a:p>
          <a:endParaRPr lang="en-US" b="1"/>
        </a:p>
      </dgm:t>
    </dgm:pt>
    <dgm:pt modelId="{51D286ED-8FFE-4B8F-9E4D-ADB10EDBC820}" type="sibTrans" cxnId="{3085F6CE-5AFD-4BEE-948C-528FF77165ED}">
      <dgm:prSet/>
      <dgm:spPr/>
      <dgm:t>
        <a:bodyPr/>
        <a:lstStyle/>
        <a:p>
          <a:endParaRPr lang="en-US" b="1"/>
        </a:p>
      </dgm:t>
    </dgm:pt>
    <dgm:pt modelId="{21E8BB1D-F198-4798-9DC9-5327903A5437}">
      <dgm:prSet phldrT="[Text]"/>
      <dgm:spPr/>
      <dgm:t>
        <a:bodyPr/>
        <a:lstStyle/>
        <a:p>
          <a:r>
            <a:rPr lang="en-US" b="1" dirty="0" smtClean="0"/>
            <a:t>Backscatter coefficient of the aerosol</a:t>
          </a:r>
          <a:endParaRPr lang="en-US" b="1" dirty="0"/>
        </a:p>
      </dgm:t>
    </dgm:pt>
    <dgm:pt modelId="{7CB7D713-22CA-4A1D-8F5C-FA10D3F9775E}" type="parTrans" cxnId="{5920B272-5B0E-4B56-9DB6-287A70D497C4}">
      <dgm:prSet/>
      <dgm:spPr/>
      <dgm:t>
        <a:bodyPr/>
        <a:lstStyle/>
        <a:p>
          <a:endParaRPr lang="en-US" b="1"/>
        </a:p>
      </dgm:t>
    </dgm:pt>
    <dgm:pt modelId="{89876D60-BBE5-4F63-9F5F-15BF8262A3D8}" type="sibTrans" cxnId="{5920B272-5B0E-4B56-9DB6-287A70D497C4}">
      <dgm:prSet/>
      <dgm:spPr/>
      <dgm:t>
        <a:bodyPr/>
        <a:lstStyle/>
        <a:p>
          <a:endParaRPr lang="en-US" b="1"/>
        </a:p>
      </dgm:t>
    </dgm:pt>
    <dgm:pt modelId="{4A5057D1-71CB-459E-96D9-3F6B063D3F64}">
      <dgm:prSet phldrT="[Text]"/>
      <dgm:spPr/>
      <dgm:t>
        <a:bodyPr/>
        <a:lstStyle/>
        <a:p>
          <a:r>
            <a:rPr lang="en-US" b="1" dirty="0" smtClean="0"/>
            <a:t>In principle </a:t>
          </a:r>
          <a:r>
            <a:rPr lang="en-US" b="1" dirty="0" err="1" smtClean="0"/>
            <a:t>lidar</a:t>
          </a:r>
          <a:r>
            <a:rPr lang="en-US" b="1" dirty="0" smtClean="0"/>
            <a:t> can be used</a:t>
          </a:r>
          <a:endParaRPr lang="en-US" b="1" dirty="0"/>
        </a:p>
      </dgm:t>
    </dgm:pt>
    <dgm:pt modelId="{C53B0DEC-8DA1-4BBC-954E-6B4422D039BB}" type="parTrans" cxnId="{F8E62FED-013E-49DE-8AD5-32F868180569}">
      <dgm:prSet/>
      <dgm:spPr/>
      <dgm:t>
        <a:bodyPr/>
        <a:lstStyle/>
        <a:p>
          <a:endParaRPr lang="en-US" b="1"/>
        </a:p>
      </dgm:t>
    </dgm:pt>
    <dgm:pt modelId="{B877AA70-6152-4765-97B0-BF1E6DF233E9}" type="sibTrans" cxnId="{F8E62FED-013E-49DE-8AD5-32F868180569}">
      <dgm:prSet/>
      <dgm:spPr/>
      <dgm:t>
        <a:bodyPr/>
        <a:lstStyle/>
        <a:p>
          <a:endParaRPr lang="en-US" b="1"/>
        </a:p>
      </dgm:t>
    </dgm:pt>
    <dgm:pt modelId="{94FC6186-6666-466A-8BB3-970F98B95F4B}">
      <dgm:prSet phldrT="[Text]"/>
      <dgm:spPr/>
      <dgm:t>
        <a:bodyPr/>
        <a:lstStyle/>
        <a:p>
          <a:r>
            <a:rPr lang="en-US" b="1" dirty="0" smtClean="0"/>
            <a:t>Infer the vertical profile of extinction</a:t>
          </a:r>
          <a:endParaRPr lang="en-US" b="1" dirty="0"/>
        </a:p>
      </dgm:t>
    </dgm:pt>
    <dgm:pt modelId="{9323DDAF-3CFB-4D97-8ABC-6D5BFB64810B}" type="parTrans" cxnId="{805BBEB0-7CE6-494D-BFEE-62D89DF4ACD3}">
      <dgm:prSet/>
      <dgm:spPr/>
      <dgm:t>
        <a:bodyPr/>
        <a:lstStyle/>
        <a:p>
          <a:endParaRPr lang="en-US" b="1"/>
        </a:p>
      </dgm:t>
    </dgm:pt>
    <dgm:pt modelId="{0DACAD79-730F-4BB3-B612-6F951B842184}" type="sibTrans" cxnId="{805BBEB0-7CE6-494D-BFEE-62D89DF4ACD3}">
      <dgm:prSet/>
      <dgm:spPr/>
      <dgm:t>
        <a:bodyPr/>
        <a:lstStyle/>
        <a:p>
          <a:endParaRPr lang="en-US" b="1"/>
        </a:p>
      </dgm:t>
    </dgm:pt>
    <dgm:pt modelId="{8DF7F26B-E4AF-49CF-BEC9-2FF65E1589C8}">
      <dgm:prSet phldrT="[Text]"/>
      <dgm:spPr/>
      <dgm:t>
        <a:bodyPr/>
        <a:lstStyle/>
        <a:p>
          <a:r>
            <a:rPr lang="en-US" b="1" dirty="0" smtClean="0"/>
            <a:t>Then integrate to obtain the optical depth</a:t>
          </a:r>
          <a:endParaRPr lang="en-US" b="1" dirty="0"/>
        </a:p>
      </dgm:t>
    </dgm:pt>
    <dgm:pt modelId="{D34B2FCB-4C7A-476D-AE1C-E4711A4BC181}" type="parTrans" cxnId="{8ACDB32F-7131-4651-A90F-0BC686388714}">
      <dgm:prSet/>
      <dgm:spPr/>
      <dgm:t>
        <a:bodyPr/>
        <a:lstStyle/>
        <a:p>
          <a:endParaRPr lang="en-US" b="1"/>
        </a:p>
      </dgm:t>
    </dgm:pt>
    <dgm:pt modelId="{6A3809EE-97DB-49C9-B497-EA4F6999240C}" type="sibTrans" cxnId="{8ACDB32F-7131-4651-A90F-0BC686388714}">
      <dgm:prSet/>
      <dgm:spPr/>
      <dgm:t>
        <a:bodyPr/>
        <a:lstStyle/>
        <a:p>
          <a:endParaRPr lang="en-US" b="1"/>
        </a:p>
      </dgm:t>
    </dgm:pt>
    <dgm:pt modelId="{B63B1AFA-3993-4DB1-A796-2B9DEA8BE11F}">
      <dgm:prSet phldrT="[Text]"/>
      <dgm:spPr/>
      <dgm:t>
        <a:bodyPr/>
        <a:lstStyle/>
        <a:p>
          <a:r>
            <a:rPr lang="en-US" b="1" dirty="0" smtClean="0"/>
            <a:t>HOWEVER!!!!!!!!!!!!!!!</a:t>
          </a:r>
          <a:endParaRPr lang="en-US" b="1" dirty="0"/>
        </a:p>
      </dgm:t>
    </dgm:pt>
    <dgm:pt modelId="{E6D43968-7392-49C3-85B8-D03E28ABBC28}" type="parTrans" cxnId="{45117658-D8ED-40E5-B238-82FBDEC7642D}">
      <dgm:prSet/>
      <dgm:spPr/>
      <dgm:t>
        <a:bodyPr/>
        <a:lstStyle/>
        <a:p>
          <a:endParaRPr lang="en-US" b="1"/>
        </a:p>
      </dgm:t>
    </dgm:pt>
    <dgm:pt modelId="{AFA1FF98-6049-437F-879E-F1F70A367255}" type="sibTrans" cxnId="{45117658-D8ED-40E5-B238-82FBDEC7642D}">
      <dgm:prSet/>
      <dgm:spPr/>
      <dgm:t>
        <a:bodyPr/>
        <a:lstStyle/>
        <a:p>
          <a:endParaRPr lang="en-US" b="1"/>
        </a:p>
      </dgm:t>
    </dgm:pt>
    <dgm:pt modelId="{272D5783-CE7A-4C70-8DAE-A2DFB5E5495B}">
      <dgm:prSet phldrT="[Text]"/>
      <dgm:spPr/>
      <dgm:t>
        <a:bodyPr/>
        <a:lstStyle/>
        <a:p>
          <a:r>
            <a:rPr lang="en-US" b="1" dirty="0" smtClean="0"/>
            <a:t>Returned signal is not only proportional to the backscatter coefficient of the aerosol </a:t>
          </a:r>
          <a:endParaRPr lang="en-US" b="1" dirty="0"/>
        </a:p>
      </dgm:t>
    </dgm:pt>
    <dgm:pt modelId="{DEB1E0DF-8A0C-47A9-B49F-9692841CE6C2}" type="parTrans" cxnId="{6523CCFD-2818-4B89-9C3A-0551B8402E77}">
      <dgm:prSet/>
      <dgm:spPr/>
      <dgm:t>
        <a:bodyPr/>
        <a:lstStyle/>
        <a:p>
          <a:endParaRPr lang="en-US" b="1"/>
        </a:p>
      </dgm:t>
    </dgm:pt>
    <dgm:pt modelId="{899B846B-6672-408D-94C4-522D2A09399E}" type="sibTrans" cxnId="{6523CCFD-2818-4B89-9C3A-0551B8402E77}">
      <dgm:prSet/>
      <dgm:spPr/>
      <dgm:t>
        <a:bodyPr/>
        <a:lstStyle/>
        <a:p>
          <a:endParaRPr lang="en-US" b="1"/>
        </a:p>
      </dgm:t>
    </dgm:pt>
    <dgm:pt modelId="{3BAF44F1-7854-4C5D-B271-18F35D1C251D}" type="pres">
      <dgm:prSet presAssocID="{151A5A22-EAD1-461D-825B-38000F44E9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65F15F-AF92-4618-92AE-E720E33B6C31}" type="pres">
      <dgm:prSet presAssocID="{BEEB98AB-D13D-4DB2-B210-E970BE00318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2A08A1-52A8-4E7C-88EA-3D857B26B3A9}" type="pres">
      <dgm:prSet presAssocID="{BEEB98AB-D13D-4DB2-B210-E970BE00318B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E4161E-5875-410F-8516-A21CFB48BF8F}" type="pres">
      <dgm:prSet presAssocID="{4A5057D1-71CB-459E-96D9-3F6B063D3F6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56434A-D5E1-4CCD-BD32-0A58BC743539}" type="pres">
      <dgm:prSet presAssocID="{4A5057D1-71CB-459E-96D9-3F6B063D3F64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FC208A-77A2-4374-8CDD-1544A425144B}" type="pres">
      <dgm:prSet presAssocID="{B63B1AFA-3993-4DB1-A796-2B9DEA8BE11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5B6D76-142A-4834-88FB-BC4B90BB9FA4}" type="pres">
      <dgm:prSet presAssocID="{B63B1AFA-3993-4DB1-A796-2B9DEA8BE11F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5B5A0B-30F1-40A5-A948-7705C6788B80}" type="presOf" srcId="{B63B1AFA-3993-4DB1-A796-2B9DEA8BE11F}" destId="{4DFC208A-77A2-4374-8CDD-1544A425144B}" srcOrd="0" destOrd="0" presId="urn:microsoft.com/office/officeart/2005/8/layout/vList2"/>
    <dgm:cxn modelId="{9C5687E6-A475-4D49-AEB4-2D6770217568}" type="presOf" srcId="{272D5783-CE7A-4C70-8DAE-A2DFB5E5495B}" destId="{085B6D76-142A-4834-88FB-BC4B90BB9FA4}" srcOrd="0" destOrd="0" presId="urn:microsoft.com/office/officeart/2005/8/layout/vList2"/>
    <dgm:cxn modelId="{01AE29D9-5BAF-4721-A2C4-B51F9DA906AE}" type="presOf" srcId="{8DF7F26B-E4AF-49CF-BEC9-2FF65E1589C8}" destId="{5756434A-D5E1-4CCD-BD32-0A58BC743539}" srcOrd="0" destOrd="1" presId="urn:microsoft.com/office/officeart/2005/8/layout/vList2"/>
    <dgm:cxn modelId="{8ACDB32F-7131-4651-A90F-0BC686388714}" srcId="{4A5057D1-71CB-459E-96D9-3F6B063D3F64}" destId="{8DF7F26B-E4AF-49CF-BEC9-2FF65E1589C8}" srcOrd="1" destOrd="0" parTransId="{D34B2FCB-4C7A-476D-AE1C-E4711A4BC181}" sibTransId="{6A3809EE-97DB-49C9-B497-EA4F6999240C}"/>
    <dgm:cxn modelId="{E9DBDCBE-1D01-4D60-AD64-E98D9E58CE21}" type="presOf" srcId="{94FC6186-6666-466A-8BB3-970F98B95F4B}" destId="{5756434A-D5E1-4CCD-BD32-0A58BC743539}" srcOrd="0" destOrd="0" presId="urn:microsoft.com/office/officeart/2005/8/layout/vList2"/>
    <dgm:cxn modelId="{1EF96E79-BBAC-4092-BF98-5E79DFD10226}" type="presOf" srcId="{4A5057D1-71CB-459E-96D9-3F6B063D3F64}" destId="{04E4161E-5875-410F-8516-A21CFB48BF8F}" srcOrd="0" destOrd="0" presId="urn:microsoft.com/office/officeart/2005/8/layout/vList2"/>
    <dgm:cxn modelId="{7C9753DF-F765-4437-AC57-D0FD07ED0B2C}" type="presOf" srcId="{BEEB98AB-D13D-4DB2-B210-E970BE00318B}" destId="{9165F15F-AF92-4618-92AE-E720E33B6C31}" srcOrd="0" destOrd="0" presId="urn:microsoft.com/office/officeart/2005/8/layout/vList2"/>
    <dgm:cxn modelId="{45117658-D8ED-40E5-B238-82FBDEC7642D}" srcId="{151A5A22-EAD1-461D-825B-38000F44E98F}" destId="{B63B1AFA-3993-4DB1-A796-2B9DEA8BE11F}" srcOrd="2" destOrd="0" parTransId="{E6D43968-7392-49C3-85B8-D03E28ABBC28}" sibTransId="{AFA1FF98-6049-437F-879E-F1F70A367255}"/>
    <dgm:cxn modelId="{3E224A62-BE8C-4A0C-9645-B31C0EFDF03F}" type="presOf" srcId="{151A5A22-EAD1-461D-825B-38000F44E98F}" destId="{3BAF44F1-7854-4C5D-B271-18F35D1C251D}" srcOrd="0" destOrd="0" presId="urn:microsoft.com/office/officeart/2005/8/layout/vList2"/>
    <dgm:cxn modelId="{F8E62FED-013E-49DE-8AD5-32F868180569}" srcId="{151A5A22-EAD1-461D-825B-38000F44E98F}" destId="{4A5057D1-71CB-459E-96D9-3F6B063D3F64}" srcOrd="1" destOrd="0" parTransId="{C53B0DEC-8DA1-4BBC-954E-6B4422D039BB}" sibTransId="{B877AA70-6152-4765-97B0-BF1E6DF233E9}"/>
    <dgm:cxn modelId="{5920B272-5B0E-4B56-9DB6-287A70D497C4}" srcId="{BEEB98AB-D13D-4DB2-B210-E970BE00318B}" destId="{21E8BB1D-F198-4798-9DC9-5327903A5437}" srcOrd="0" destOrd="0" parTransId="{7CB7D713-22CA-4A1D-8F5C-FA10D3F9775E}" sibTransId="{89876D60-BBE5-4F63-9F5F-15BF8262A3D8}"/>
    <dgm:cxn modelId="{3085F6CE-5AFD-4BEE-948C-528FF77165ED}" srcId="{151A5A22-EAD1-461D-825B-38000F44E98F}" destId="{BEEB98AB-D13D-4DB2-B210-E970BE00318B}" srcOrd="0" destOrd="0" parTransId="{4A48C126-C2C2-4E3D-808C-3D2EC8757FF2}" sibTransId="{51D286ED-8FFE-4B8F-9E4D-ADB10EDBC820}"/>
    <dgm:cxn modelId="{7EE81777-4E78-4922-B8C1-867AFC623B84}" type="presOf" srcId="{21E8BB1D-F198-4798-9DC9-5327903A5437}" destId="{622A08A1-52A8-4E7C-88EA-3D857B26B3A9}" srcOrd="0" destOrd="0" presId="urn:microsoft.com/office/officeart/2005/8/layout/vList2"/>
    <dgm:cxn modelId="{6523CCFD-2818-4B89-9C3A-0551B8402E77}" srcId="{B63B1AFA-3993-4DB1-A796-2B9DEA8BE11F}" destId="{272D5783-CE7A-4C70-8DAE-A2DFB5E5495B}" srcOrd="0" destOrd="0" parTransId="{DEB1E0DF-8A0C-47A9-B49F-9692841CE6C2}" sibTransId="{899B846B-6672-408D-94C4-522D2A09399E}"/>
    <dgm:cxn modelId="{805BBEB0-7CE6-494D-BFEE-62D89DF4ACD3}" srcId="{4A5057D1-71CB-459E-96D9-3F6B063D3F64}" destId="{94FC6186-6666-466A-8BB3-970F98B95F4B}" srcOrd="0" destOrd="0" parTransId="{9323DDAF-3CFB-4D97-8ABC-6D5BFB64810B}" sibTransId="{0DACAD79-730F-4BB3-B612-6F951B842184}"/>
    <dgm:cxn modelId="{3805D58D-A0EC-4E39-BB5D-7235620527C1}" type="presParOf" srcId="{3BAF44F1-7854-4C5D-B271-18F35D1C251D}" destId="{9165F15F-AF92-4618-92AE-E720E33B6C31}" srcOrd="0" destOrd="0" presId="urn:microsoft.com/office/officeart/2005/8/layout/vList2"/>
    <dgm:cxn modelId="{68BDDDA7-290D-4A20-8C14-0513307B608D}" type="presParOf" srcId="{3BAF44F1-7854-4C5D-B271-18F35D1C251D}" destId="{622A08A1-52A8-4E7C-88EA-3D857B26B3A9}" srcOrd="1" destOrd="0" presId="urn:microsoft.com/office/officeart/2005/8/layout/vList2"/>
    <dgm:cxn modelId="{AC3923F1-0FDF-4A65-AB41-8F85A6C41C7F}" type="presParOf" srcId="{3BAF44F1-7854-4C5D-B271-18F35D1C251D}" destId="{04E4161E-5875-410F-8516-A21CFB48BF8F}" srcOrd="2" destOrd="0" presId="urn:microsoft.com/office/officeart/2005/8/layout/vList2"/>
    <dgm:cxn modelId="{6AD3708C-5CC1-449B-8408-303EED8C2BA7}" type="presParOf" srcId="{3BAF44F1-7854-4C5D-B271-18F35D1C251D}" destId="{5756434A-D5E1-4CCD-BD32-0A58BC743539}" srcOrd="3" destOrd="0" presId="urn:microsoft.com/office/officeart/2005/8/layout/vList2"/>
    <dgm:cxn modelId="{7D605EB1-A302-4C38-8CD5-7B9B7AB58CAD}" type="presParOf" srcId="{3BAF44F1-7854-4C5D-B271-18F35D1C251D}" destId="{4DFC208A-77A2-4374-8CDD-1544A425144B}" srcOrd="4" destOrd="0" presId="urn:microsoft.com/office/officeart/2005/8/layout/vList2"/>
    <dgm:cxn modelId="{F07B2D98-5983-420E-BAC8-881899618C78}" type="presParOf" srcId="{3BAF44F1-7854-4C5D-B271-18F35D1C251D}" destId="{085B6D76-142A-4834-88FB-BC4B90BB9FA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89C2BCE3-490A-4B0F-9B84-1184C855CFD5}" type="presOf" srcId="{F9373232-D884-4343-B156-EA8118D2409C}" destId="{BC5441AC-E02D-48F4-A87B-957DAEF6F120}" srcOrd="0" destOrd="0" presId="urn:microsoft.com/office/officeart/2005/8/layout/vList2"/>
    <dgm:cxn modelId="{EF3B6B32-CF13-437A-AFDA-8880DA98B13E}" type="presOf" srcId="{3254CEC8-2781-47C0-A517-58BBC6648457}" destId="{6CF03597-32C1-456F-BF53-0F8496FC52BE}" srcOrd="0" destOrd="0" presId="urn:microsoft.com/office/officeart/2005/8/layout/vList2"/>
    <dgm:cxn modelId="{416031A2-9989-4885-9270-2F31E79CC06F}" type="presOf" srcId="{975436C0-22D8-427B-813E-DD156CB28E18}" destId="{68E0A7EF-0CF3-47A1-834F-A9DD1699D8FC}" srcOrd="0" destOrd="0" presId="urn:microsoft.com/office/officeart/2005/8/layout/vList2"/>
    <dgm:cxn modelId="{EB192A4A-90DB-40CE-ADD7-587C5CECF145}" type="presOf" srcId="{8AD2A750-76F8-47A6-B0DB-E572290D7B7E}" destId="{61518926-52EE-4D2F-8989-FBD43616DE21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C899986D-AE63-40AD-9233-DFCB166C497B}" type="presOf" srcId="{C9805307-1AE8-4EAF-A817-63DC3234CEF0}" destId="{F683DAFA-3AE1-4AEC-BB0E-295ED32F13AB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1D415D3D-0D26-4268-BA00-1D76F85628EB}" type="presOf" srcId="{ED2B5332-C49A-4447-965E-6748F2A5E6A8}" destId="{E0A77A3C-DFAF-44EC-B0D4-BC16CAA3F980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919C7E08-2990-4E50-B5E0-87344EBCF725}" type="presOf" srcId="{22A5CFD8-D018-46EB-893E-D7D31C584972}" destId="{DF73ED7E-BDBE-49DA-9695-137FA007D212}" srcOrd="0" destOrd="0" presId="urn:microsoft.com/office/officeart/2005/8/layout/vList2"/>
    <dgm:cxn modelId="{9C15DCDE-F5EB-4CB9-9026-DD3A936F0BC1}" type="presOf" srcId="{6D647D2E-CF64-41DB-9228-477A09914B61}" destId="{A3A3CF63-D2DA-4077-8ADD-C5595AFDA03F}" srcOrd="0" destOrd="0" presId="urn:microsoft.com/office/officeart/2005/8/layout/vList2"/>
    <dgm:cxn modelId="{7EF22EAB-F030-44A0-88C5-905667797929}" type="presOf" srcId="{65B62F07-503E-4876-A813-70022ECEFF7F}" destId="{89326C83-B003-41E9-A240-DB01F076C331}" srcOrd="0" destOrd="0" presId="urn:microsoft.com/office/officeart/2005/8/layout/vList2"/>
    <dgm:cxn modelId="{A4E94021-AFA0-4490-AD7E-7B4AFB1CFDF0}" type="presOf" srcId="{1091FDB5-CD0F-47C6-8DD4-432829DA4816}" destId="{2C0A26BD-458D-4AFA-B94D-982AA54E954C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7AD6ACBC-C0A0-43CC-921D-DBD575563E61}" type="presParOf" srcId="{F683DAFA-3AE1-4AEC-BB0E-295ED32F13AB}" destId="{2C0A26BD-458D-4AFA-B94D-982AA54E954C}" srcOrd="0" destOrd="0" presId="urn:microsoft.com/office/officeart/2005/8/layout/vList2"/>
    <dgm:cxn modelId="{CE88C19F-96E0-40C4-9565-439599816AD9}" type="presParOf" srcId="{F683DAFA-3AE1-4AEC-BB0E-295ED32F13AB}" destId="{391D92FD-E10A-4024-BCB0-87DF5748F0AF}" srcOrd="1" destOrd="0" presId="urn:microsoft.com/office/officeart/2005/8/layout/vList2"/>
    <dgm:cxn modelId="{4BACE170-1819-4478-9326-EB566557E680}" type="presParOf" srcId="{F683DAFA-3AE1-4AEC-BB0E-295ED32F13AB}" destId="{89326C83-B003-41E9-A240-DB01F076C331}" srcOrd="2" destOrd="0" presId="urn:microsoft.com/office/officeart/2005/8/layout/vList2"/>
    <dgm:cxn modelId="{30CDEA3F-1743-4390-B1B2-EE385C47A638}" type="presParOf" srcId="{F683DAFA-3AE1-4AEC-BB0E-295ED32F13AB}" destId="{00B48E0B-B20C-404E-AD5A-6EC7EBC5C80B}" srcOrd="3" destOrd="0" presId="urn:microsoft.com/office/officeart/2005/8/layout/vList2"/>
    <dgm:cxn modelId="{4A1559A2-B2C4-4331-B6E1-8C4545397A13}" type="presParOf" srcId="{F683DAFA-3AE1-4AEC-BB0E-295ED32F13AB}" destId="{61518926-52EE-4D2F-8989-FBD43616DE21}" srcOrd="4" destOrd="0" presId="urn:microsoft.com/office/officeart/2005/8/layout/vList2"/>
    <dgm:cxn modelId="{51EF6630-4D22-4C75-BCC0-3E15B4B0D7BB}" type="presParOf" srcId="{F683DAFA-3AE1-4AEC-BB0E-295ED32F13AB}" destId="{0806F8FB-D0FC-46F3-B0D8-6E3F4B599F56}" srcOrd="5" destOrd="0" presId="urn:microsoft.com/office/officeart/2005/8/layout/vList2"/>
    <dgm:cxn modelId="{1DC0D578-BDE0-4042-97D8-C0EEE77EBD3C}" type="presParOf" srcId="{F683DAFA-3AE1-4AEC-BB0E-295ED32F13AB}" destId="{E0A77A3C-DFAF-44EC-B0D4-BC16CAA3F980}" srcOrd="6" destOrd="0" presId="urn:microsoft.com/office/officeart/2005/8/layout/vList2"/>
    <dgm:cxn modelId="{C9638E60-669B-4F40-A5EF-02054FA9BB7F}" type="presParOf" srcId="{F683DAFA-3AE1-4AEC-BB0E-295ED32F13AB}" destId="{13A795BC-C08C-444C-93F1-2D0D1BF6C3B4}" srcOrd="7" destOrd="0" presId="urn:microsoft.com/office/officeart/2005/8/layout/vList2"/>
    <dgm:cxn modelId="{9F3612AA-5E92-42D5-9B19-3129481D2505}" type="presParOf" srcId="{F683DAFA-3AE1-4AEC-BB0E-295ED32F13AB}" destId="{A3A3CF63-D2DA-4077-8ADD-C5595AFDA03F}" srcOrd="8" destOrd="0" presId="urn:microsoft.com/office/officeart/2005/8/layout/vList2"/>
    <dgm:cxn modelId="{37116637-5125-42EF-B42F-15873A47CBD8}" type="presParOf" srcId="{F683DAFA-3AE1-4AEC-BB0E-295ED32F13AB}" destId="{8E3E5389-3D72-457C-AB63-DEE45211F318}" srcOrd="9" destOrd="0" presId="urn:microsoft.com/office/officeart/2005/8/layout/vList2"/>
    <dgm:cxn modelId="{870CADA0-A9E2-46D1-88D7-18506DA67062}" type="presParOf" srcId="{F683DAFA-3AE1-4AEC-BB0E-295ED32F13AB}" destId="{6CF03597-32C1-456F-BF53-0F8496FC52BE}" srcOrd="10" destOrd="0" presId="urn:microsoft.com/office/officeart/2005/8/layout/vList2"/>
    <dgm:cxn modelId="{41994680-FBED-4A13-B7DB-D89863C78992}" type="presParOf" srcId="{F683DAFA-3AE1-4AEC-BB0E-295ED32F13AB}" destId="{D481AA32-CF93-4410-B8EF-9F7F26E9528F}" srcOrd="11" destOrd="0" presId="urn:microsoft.com/office/officeart/2005/8/layout/vList2"/>
    <dgm:cxn modelId="{EED0823B-08C1-49F7-944D-BCAC93FA8C48}" type="presParOf" srcId="{F683DAFA-3AE1-4AEC-BB0E-295ED32F13AB}" destId="{68E0A7EF-0CF3-47A1-834F-A9DD1699D8FC}" srcOrd="12" destOrd="0" presId="urn:microsoft.com/office/officeart/2005/8/layout/vList2"/>
    <dgm:cxn modelId="{F2F58E32-2CF4-4C63-A2F5-585C3D991EB6}" type="presParOf" srcId="{F683DAFA-3AE1-4AEC-BB0E-295ED32F13AB}" destId="{D756C103-70D6-4355-AAEA-AC3341BB6D9E}" srcOrd="13" destOrd="0" presId="urn:microsoft.com/office/officeart/2005/8/layout/vList2"/>
    <dgm:cxn modelId="{3D7078C7-C39E-4093-AF2A-C50BDC36376D}" type="presParOf" srcId="{F683DAFA-3AE1-4AEC-BB0E-295ED32F13AB}" destId="{DF73ED7E-BDBE-49DA-9695-137FA007D212}" srcOrd="14" destOrd="0" presId="urn:microsoft.com/office/officeart/2005/8/layout/vList2"/>
    <dgm:cxn modelId="{03C5E488-93E6-4602-ABDF-89FE518A9DDC}" type="presParOf" srcId="{F683DAFA-3AE1-4AEC-BB0E-295ED32F13AB}" destId="{95CA2D83-2738-4946-9B0C-CA5CCAAE632C}" srcOrd="15" destOrd="0" presId="urn:microsoft.com/office/officeart/2005/8/layout/vList2"/>
    <dgm:cxn modelId="{A5AFD5D4-C977-4D45-BE45-A863AC9CB7E9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76B1845D-7AE5-438C-A2FA-727E3EDF506B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EB6FE37-85CF-4598-B862-51621D7C9F99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Assumptions</a:t>
          </a:r>
          <a:endParaRPr lang="en-US" b="1" dirty="0">
            <a:solidFill>
              <a:schemeClr val="tx1"/>
            </a:solidFill>
          </a:endParaRPr>
        </a:p>
      </dgm:t>
    </dgm:pt>
    <dgm:pt modelId="{0A14B9F4-B2F9-4574-BF72-2A0418FACA20}" type="parTrans" cxnId="{F83670BC-E10F-4B10-8B70-001D3143D7C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E04FB230-65F4-4260-9B2B-732BECF4857B}" type="sibTrans" cxnId="{F83670BC-E10F-4B10-8B70-001D3143D7C9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BA3D598F-7C13-4880-B74E-7DAA51456CEC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Cloud-free skies</a:t>
          </a:r>
          <a:endParaRPr lang="en-US" b="1" dirty="0">
            <a:solidFill>
              <a:schemeClr val="tx1"/>
            </a:solidFill>
          </a:endParaRPr>
        </a:p>
      </dgm:t>
    </dgm:pt>
    <dgm:pt modelId="{3AFD1D09-28E7-4578-B63E-2FB0D2C6E6FB}" type="parTrans" cxnId="{C863B80F-90EC-4DA3-8921-B2FC17723075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F55E469-BE94-4E4F-AA6E-0CA6D5464295}" type="sibTrans" cxnId="{C863B80F-90EC-4DA3-8921-B2FC17723075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655CCD0-0BF5-49CA-B705-52230EFF9ADD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Well-mixed boundary layer</a:t>
          </a:r>
          <a:endParaRPr lang="en-US" b="1" dirty="0">
            <a:solidFill>
              <a:schemeClr val="tx1"/>
            </a:solidFill>
          </a:endParaRPr>
        </a:p>
      </dgm:t>
    </dgm:pt>
    <dgm:pt modelId="{24B3C561-73AD-4830-A282-25A097217BFB}" type="parTrans" cxnId="{4B2C01A7-6EA3-4C9B-A841-CAF9192B7C2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9977142-A49A-414F-8F01-5160E66DB4A9}" type="sibTrans" cxnId="{4B2C01A7-6EA3-4C9B-A841-CAF9192B7C2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57115A10-181E-4DEB-BDC8-A53B7FE99BFF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All the aerosol are within the boundary layer</a:t>
          </a:r>
          <a:endParaRPr lang="en-US" b="1" dirty="0">
            <a:solidFill>
              <a:schemeClr val="tx1"/>
            </a:solidFill>
          </a:endParaRPr>
        </a:p>
      </dgm:t>
    </dgm:pt>
    <dgm:pt modelId="{E8D25B95-669B-415E-88AF-DC3B2E5CD476}" type="parTrans" cxnId="{7B71C892-0AE6-4999-822D-D1B8F79E544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250082D-16AE-4B64-877F-7F3D74F875A5}" type="sibTrans" cxnId="{7B71C892-0AE6-4999-822D-D1B8F79E544F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9EF0846B-135E-4248-9118-D2EF2EF2E42F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Similar optical and chemical  properties from day to day</a:t>
          </a:r>
          <a:endParaRPr lang="en-US" b="1" dirty="0">
            <a:solidFill>
              <a:schemeClr val="tx1"/>
            </a:solidFill>
          </a:endParaRPr>
        </a:p>
      </dgm:t>
    </dgm:pt>
    <dgm:pt modelId="{037FC723-6AE6-4CA9-ADF7-EE4C929F09B0}" type="parTrans" cxnId="{17B2B35E-19F1-4E9C-8567-B2FCB86AADAB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60093F02-72C4-4627-B561-92FE2FE79238}" type="sibTrans" cxnId="{17B2B35E-19F1-4E9C-8567-B2FCB86AADAB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2E71C517-CCB6-4C23-8FDB-3DB678D09360}" type="pres">
      <dgm:prSet presAssocID="{76B1845D-7AE5-438C-A2FA-727E3EDF506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5BB27F4-A140-460B-98D7-F3C88BF8EB2A}" type="pres">
      <dgm:prSet presAssocID="{76B1845D-7AE5-438C-A2FA-727E3EDF506B}" presName="matrix" presStyleCnt="0"/>
      <dgm:spPr/>
    </dgm:pt>
    <dgm:pt modelId="{93DE6F4E-4EE9-43BB-8B40-0A3B0BA00F9A}" type="pres">
      <dgm:prSet presAssocID="{76B1845D-7AE5-438C-A2FA-727E3EDF506B}" presName="tile1" presStyleLbl="node1" presStyleIdx="0" presStyleCnt="4"/>
      <dgm:spPr/>
      <dgm:t>
        <a:bodyPr/>
        <a:lstStyle/>
        <a:p>
          <a:endParaRPr lang="en-US"/>
        </a:p>
      </dgm:t>
    </dgm:pt>
    <dgm:pt modelId="{713776A0-7563-438C-A227-8E4062FB634F}" type="pres">
      <dgm:prSet presAssocID="{76B1845D-7AE5-438C-A2FA-727E3EDF506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EE01D7-3814-4916-B085-946BD19E6A1E}" type="pres">
      <dgm:prSet presAssocID="{76B1845D-7AE5-438C-A2FA-727E3EDF506B}" presName="tile2" presStyleLbl="node1" presStyleIdx="1" presStyleCnt="4"/>
      <dgm:spPr/>
      <dgm:t>
        <a:bodyPr/>
        <a:lstStyle/>
        <a:p>
          <a:endParaRPr lang="en-US"/>
        </a:p>
      </dgm:t>
    </dgm:pt>
    <dgm:pt modelId="{C719019C-E3F2-4032-8C36-D4EEAAFD8304}" type="pres">
      <dgm:prSet presAssocID="{76B1845D-7AE5-438C-A2FA-727E3EDF506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D3A027-F5C0-43ED-A5CC-79CE50255EC8}" type="pres">
      <dgm:prSet presAssocID="{76B1845D-7AE5-438C-A2FA-727E3EDF506B}" presName="tile3" presStyleLbl="node1" presStyleIdx="2" presStyleCnt="4"/>
      <dgm:spPr/>
      <dgm:t>
        <a:bodyPr/>
        <a:lstStyle/>
        <a:p>
          <a:endParaRPr lang="en-US"/>
        </a:p>
      </dgm:t>
    </dgm:pt>
    <dgm:pt modelId="{8235A4B6-2ED6-45E2-8E2F-7BB09C7E7471}" type="pres">
      <dgm:prSet presAssocID="{76B1845D-7AE5-438C-A2FA-727E3EDF506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0A18E2-D08E-4CAD-B79A-5E7EE28F87E1}" type="pres">
      <dgm:prSet presAssocID="{76B1845D-7AE5-438C-A2FA-727E3EDF506B}" presName="tile4" presStyleLbl="node1" presStyleIdx="3" presStyleCnt="4"/>
      <dgm:spPr/>
      <dgm:t>
        <a:bodyPr/>
        <a:lstStyle/>
        <a:p>
          <a:endParaRPr lang="en-US"/>
        </a:p>
      </dgm:t>
    </dgm:pt>
    <dgm:pt modelId="{A950C154-5190-449E-AA0F-1868DCDDB355}" type="pres">
      <dgm:prSet presAssocID="{76B1845D-7AE5-438C-A2FA-727E3EDF506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0AA6D1-22A4-46ED-9180-28B0D544FC94}" type="pres">
      <dgm:prSet presAssocID="{76B1845D-7AE5-438C-A2FA-727E3EDF506B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F83670BC-E10F-4B10-8B70-001D3143D7C9}" srcId="{76B1845D-7AE5-438C-A2FA-727E3EDF506B}" destId="{8EB6FE37-85CF-4598-B862-51621D7C9F99}" srcOrd="0" destOrd="0" parTransId="{0A14B9F4-B2F9-4574-BF72-2A0418FACA20}" sibTransId="{E04FB230-65F4-4260-9B2B-732BECF4857B}"/>
    <dgm:cxn modelId="{B5543EFC-151B-491C-8A17-1841172D05AD}" type="presOf" srcId="{76B1845D-7AE5-438C-A2FA-727E3EDF506B}" destId="{2E71C517-CCB6-4C23-8FDB-3DB678D09360}" srcOrd="0" destOrd="0" presId="urn:microsoft.com/office/officeart/2005/8/layout/matrix1"/>
    <dgm:cxn modelId="{17B2B35E-19F1-4E9C-8567-B2FCB86AADAB}" srcId="{8EB6FE37-85CF-4598-B862-51621D7C9F99}" destId="{9EF0846B-135E-4248-9118-D2EF2EF2E42F}" srcOrd="3" destOrd="0" parTransId="{037FC723-6AE6-4CA9-ADF7-EE4C929F09B0}" sibTransId="{60093F02-72C4-4627-B561-92FE2FE79238}"/>
    <dgm:cxn modelId="{0DAAFAE9-0A3E-4BB8-9C53-DC214B40378D}" type="presOf" srcId="{F655CCD0-0BF5-49CA-B705-52230EFF9ADD}" destId="{6BEE01D7-3814-4916-B085-946BD19E6A1E}" srcOrd="0" destOrd="0" presId="urn:microsoft.com/office/officeart/2005/8/layout/matrix1"/>
    <dgm:cxn modelId="{2034530A-C2E9-4C59-A391-5282F47A8DD4}" type="presOf" srcId="{BA3D598F-7C13-4880-B74E-7DAA51456CEC}" destId="{93DE6F4E-4EE9-43BB-8B40-0A3B0BA00F9A}" srcOrd="0" destOrd="0" presId="urn:microsoft.com/office/officeart/2005/8/layout/matrix1"/>
    <dgm:cxn modelId="{89A9D353-68DD-4A05-A3A8-19CFCCCB823D}" type="presOf" srcId="{57115A10-181E-4DEB-BDC8-A53B7FE99BFF}" destId="{9DD3A027-F5C0-43ED-A5CC-79CE50255EC8}" srcOrd="0" destOrd="0" presId="urn:microsoft.com/office/officeart/2005/8/layout/matrix1"/>
    <dgm:cxn modelId="{B92A82FF-FAD3-40B2-83B0-03EDEC2B4760}" type="presOf" srcId="{9EF0846B-135E-4248-9118-D2EF2EF2E42F}" destId="{A950C154-5190-449E-AA0F-1868DCDDB355}" srcOrd="1" destOrd="0" presId="urn:microsoft.com/office/officeart/2005/8/layout/matrix1"/>
    <dgm:cxn modelId="{9D20ABCC-2B23-4553-B0BE-474B98FD08E0}" type="presOf" srcId="{57115A10-181E-4DEB-BDC8-A53B7FE99BFF}" destId="{8235A4B6-2ED6-45E2-8E2F-7BB09C7E7471}" srcOrd="1" destOrd="0" presId="urn:microsoft.com/office/officeart/2005/8/layout/matrix1"/>
    <dgm:cxn modelId="{3C4AA746-893B-430F-87C3-05BB0B0A9BB2}" type="presOf" srcId="{9EF0846B-135E-4248-9118-D2EF2EF2E42F}" destId="{F60A18E2-D08E-4CAD-B79A-5E7EE28F87E1}" srcOrd="0" destOrd="0" presId="urn:microsoft.com/office/officeart/2005/8/layout/matrix1"/>
    <dgm:cxn modelId="{72F53CD0-36E4-4491-8583-6C14E9576DAD}" type="presOf" srcId="{8EB6FE37-85CF-4598-B862-51621D7C9F99}" destId="{090AA6D1-22A4-46ED-9180-28B0D544FC94}" srcOrd="0" destOrd="0" presId="urn:microsoft.com/office/officeart/2005/8/layout/matrix1"/>
    <dgm:cxn modelId="{D2CFEA39-2648-4E30-8ECA-D39EE6178051}" type="presOf" srcId="{F655CCD0-0BF5-49CA-B705-52230EFF9ADD}" destId="{C719019C-E3F2-4032-8C36-D4EEAAFD8304}" srcOrd="1" destOrd="0" presId="urn:microsoft.com/office/officeart/2005/8/layout/matrix1"/>
    <dgm:cxn modelId="{77CA3392-1A36-4226-8E9D-E7B950E1EC31}" type="presOf" srcId="{BA3D598F-7C13-4880-B74E-7DAA51456CEC}" destId="{713776A0-7563-438C-A227-8E4062FB634F}" srcOrd="1" destOrd="0" presId="urn:microsoft.com/office/officeart/2005/8/layout/matrix1"/>
    <dgm:cxn modelId="{7B71C892-0AE6-4999-822D-D1B8F79E544F}" srcId="{8EB6FE37-85CF-4598-B862-51621D7C9F99}" destId="{57115A10-181E-4DEB-BDC8-A53B7FE99BFF}" srcOrd="2" destOrd="0" parTransId="{E8D25B95-669B-415E-88AF-DC3B2E5CD476}" sibTransId="{A250082D-16AE-4B64-877F-7F3D74F875A5}"/>
    <dgm:cxn modelId="{C863B80F-90EC-4DA3-8921-B2FC17723075}" srcId="{8EB6FE37-85CF-4598-B862-51621D7C9F99}" destId="{BA3D598F-7C13-4880-B74E-7DAA51456CEC}" srcOrd="0" destOrd="0" parTransId="{3AFD1D09-28E7-4578-B63E-2FB0D2C6E6FB}" sibTransId="{1F55E469-BE94-4E4F-AA6E-0CA6D5464295}"/>
    <dgm:cxn modelId="{4B2C01A7-6EA3-4C9B-A841-CAF9192B7C2F}" srcId="{8EB6FE37-85CF-4598-B862-51621D7C9F99}" destId="{F655CCD0-0BF5-49CA-B705-52230EFF9ADD}" srcOrd="1" destOrd="0" parTransId="{24B3C561-73AD-4830-A282-25A097217BFB}" sibTransId="{89977142-A49A-414F-8F01-5160E66DB4A9}"/>
    <dgm:cxn modelId="{1A0F6226-B4E8-4D7F-BDAF-F725EAB3F543}" type="presParOf" srcId="{2E71C517-CCB6-4C23-8FDB-3DB678D09360}" destId="{F5BB27F4-A140-460B-98D7-F3C88BF8EB2A}" srcOrd="0" destOrd="0" presId="urn:microsoft.com/office/officeart/2005/8/layout/matrix1"/>
    <dgm:cxn modelId="{16208B21-3B31-4306-ABF3-E4F1820DD2E2}" type="presParOf" srcId="{F5BB27F4-A140-460B-98D7-F3C88BF8EB2A}" destId="{93DE6F4E-4EE9-43BB-8B40-0A3B0BA00F9A}" srcOrd="0" destOrd="0" presId="urn:microsoft.com/office/officeart/2005/8/layout/matrix1"/>
    <dgm:cxn modelId="{B2DB6A6D-AEA7-4016-B25E-58272D5DCAAD}" type="presParOf" srcId="{F5BB27F4-A140-460B-98D7-F3C88BF8EB2A}" destId="{713776A0-7563-438C-A227-8E4062FB634F}" srcOrd="1" destOrd="0" presId="urn:microsoft.com/office/officeart/2005/8/layout/matrix1"/>
    <dgm:cxn modelId="{3B2BFC53-7BDF-420B-B1E0-813099ACE9E4}" type="presParOf" srcId="{F5BB27F4-A140-460B-98D7-F3C88BF8EB2A}" destId="{6BEE01D7-3814-4916-B085-946BD19E6A1E}" srcOrd="2" destOrd="0" presId="urn:microsoft.com/office/officeart/2005/8/layout/matrix1"/>
    <dgm:cxn modelId="{138D4148-8DD3-4C70-95EF-2CE17BDC6DBA}" type="presParOf" srcId="{F5BB27F4-A140-460B-98D7-F3C88BF8EB2A}" destId="{C719019C-E3F2-4032-8C36-D4EEAAFD8304}" srcOrd="3" destOrd="0" presId="urn:microsoft.com/office/officeart/2005/8/layout/matrix1"/>
    <dgm:cxn modelId="{4CB2EC3A-FA70-4EA5-ABBB-D8DD796785C0}" type="presParOf" srcId="{F5BB27F4-A140-460B-98D7-F3C88BF8EB2A}" destId="{9DD3A027-F5C0-43ED-A5CC-79CE50255EC8}" srcOrd="4" destOrd="0" presId="urn:microsoft.com/office/officeart/2005/8/layout/matrix1"/>
    <dgm:cxn modelId="{CF9F3A52-E46F-4055-985E-56108FBF3952}" type="presParOf" srcId="{F5BB27F4-A140-460B-98D7-F3C88BF8EB2A}" destId="{8235A4B6-2ED6-45E2-8E2F-7BB09C7E7471}" srcOrd="5" destOrd="0" presId="urn:microsoft.com/office/officeart/2005/8/layout/matrix1"/>
    <dgm:cxn modelId="{7E914CA8-E30D-4339-8F5F-9E0E54B21685}" type="presParOf" srcId="{F5BB27F4-A140-460B-98D7-F3C88BF8EB2A}" destId="{F60A18E2-D08E-4CAD-B79A-5E7EE28F87E1}" srcOrd="6" destOrd="0" presId="urn:microsoft.com/office/officeart/2005/8/layout/matrix1"/>
    <dgm:cxn modelId="{1D803C58-C4B2-4E7F-AE72-E6773B6CCCCE}" type="presParOf" srcId="{F5BB27F4-A140-460B-98D7-F3C88BF8EB2A}" destId="{A950C154-5190-449E-AA0F-1868DCDDB355}" srcOrd="7" destOrd="0" presId="urn:microsoft.com/office/officeart/2005/8/layout/matrix1"/>
    <dgm:cxn modelId="{12370891-2687-433B-81DC-287166828147}" type="presParOf" srcId="{2E71C517-CCB6-4C23-8FDB-3DB678D09360}" destId="{090AA6D1-22A4-46ED-9180-28B0D544FC9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01BE2400-14F8-403F-A02D-72846E0E19B1}" type="doc">
      <dgm:prSet loTypeId="urn:microsoft.com/office/officeart/2005/8/layout/hierarchy2" loCatId="hierarchy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F9C519C-269C-49EF-A8EB-CD66EBD8CFA4}">
      <dgm:prSet phldrT="[Text]"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</a:rPr>
            <a:t>2004-2006 studies</a:t>
          </a:r>
          <a:endParaRPr lang="en-US" b="1" dirty="0">
            <a:solidFill>
              <a:srgbClr val="FFFF00"/>
            </a:solidFill>
          </a:endParaRPr>
        </a:p>
      </dgm:t>
    </dgm:pt>
    <dgm:pt modelId="{DE891260-47DA-4740-9746-7AC20F07EFCE}" type="parTrans" cxnId="{88040C2A-1BBC-473E-A314-0D1566C23AC6}">
      <dgm:prSet/>
      <dgm:spPr/>
      <dgm:t>
        <a:bodyPr/>
        <a:lstStyle/>
        <a:p>
          <a:endParaRPr lang="en-US" b="1"/>
        </a:p>
      </dgm:t>
    </dgm:pt>
    <dgm:pt modelId="{DB64FEB7-8D8B-4F66-9420-E1BCAF65B30F}" type="sibTrans" cxnId="{88040C2A-1BBC-473E-A314-0D1566C23AC6}">
      <dgm:prSet/>
      <dgm:spPr/>
      <dgm:t>
        <a:bodyPr/>
        <a:lstStyle/>
        <a:p>
          <a:endParaRPr lang="en-US" b="1"/>
        </a:p>
      </dgm:t>
    </dgm:pt>
    <dgm:pt modelId="{BD3DAB79-B58A-4BF6-8696-1A197FDE3A6F}">
      <dgm:prSet phldrT="[Text]"/>
      <dgm:spPr/>
      <dgm:t>
        <a:bodyPr/>
        <a:lstStyle/>
        <a:p>
          <a:r>
            <a:rPr lang="en-US" b="1" dirty="0" smtClean="0"/>
            <a:t>Best correlations in the U.S. northeast (R&gt; 0.8)</a:t>
          </a:r>
          <a:endParaRPr lang="en-US" b="1" dirty="0"/>
        </a:p>
      </dgm:t>
    </dgm:pt>
    <dgm:pt modelId="{EBF74B29-D2CB-41B3-B079-5694D0E438AE}" type="parTrans" cxnId="{E037623B-4F1D-489C-A62A-E2460D553959}">
      <dgm:prSet/>
      <dgm:spPr/>
      <dgm:t>
        <a:bodyPr/>
        <a:lstStyle/>
        <a:p>
          <a:endParaRPr lang="en-US" b="1"/>
        </a:p>
      </dgm:t>
    </dgm:pt>
    <dgm:pt modelId="{82B80E74-7374-4042-9402-4E09BA3FCF12}" type="sibTrans" cxnId="{E037623B-4F1D-489C-A62A-E2460D553959}">
      <dgm:prSet/>
      <dgm:spPr/>
      <dgm:t>
        <a:bodyPr/>
        <a:lstStyle/>
        <a:p>
          <a:endParaRPr lang="en-US" b="1"/>
        </a:p>
      </dgm:t>
    </dgm:pt>
    <dgm:pt modelId="{15BEF15E-50B8-4782-BCE5-7E2C45E26286}">
      <dgm:prSet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</a:rPr>
            <a:t>Aerosol type</a:t>
          </a:r>
          <a:endParaRPr lang="en-US" b="1" dirty="0">
            <a:solidFill>
              <a:srgbClr val="FFFF00"/>
            </a:solidFill>
          </a:endParaRPr>
        </a:p>
      </dgm:t>
    </dgm:pt>
    <dgm:pt modelId="{ED1465F9-22CE-4BEC-A44D-C25E89FD2EBB}" type="parTrans" cxnId="{73261BB3-AB21-4AFB-B3C3-A7E5D2CA75EA}">
      <dgm:prSet/>
      <dgm:spPr/>
      <dgm:t>
        <a:bodyPr/>
        <a:lstStyle/>
        <a:p>
          <a:endParaRPr lang="en-US" b="1"/>
        </a:p>
      </dgm:t>
    </dgm:pt>
    <dgm:pt modelId="{B9356594-375C-455A-BA0C-4191411D479F}" type="sibTrans" cxnId="{73261BB3-AB21-4AFB-B3C3-A7E5D2CA75EA}">
      <dgm:prSet/>
      <dgm:spPr/>
      <dgm:t>
        <a:bodyPr/>
        <a:lstStyle/>
        <a:p>
          <a:endParaRPr lang="en-US" b="1"/>
        </a:p>
      </dgm:t>
    </dgm:pt>
    <dgm:pt modelId="{8FC5497B-3573-450A-AB10-65F8E24D11AC}">
      <dgm:prSet phldrT="[Text]"/>
      <dgm:spPr/>
      <dgm:t>
        <a:bodyPr/>
        <a:lstStyle/>
        <a:p>
          <a:r>
            <a:rPr lang="en-US" b="1" dirty="0" smtClean="0"/>
            <a:t>Poorest in the U.S. northwest (R~0.2)</a:t>
          </a:r>
          <a:endParaRPr lang="en-US" b="1" dirty="0"/>
        </a:p>
      </dgm:t>
    </dgm:pt>
    <dgm:pt modelId="{B19DC1AB-7CC4-4270-B1D7-0E80E1D3EB23}" type="parTrans" cxnId="{C0961A17-EAAD-40C3-9D83-0D9E9E18AE35}">
      <dgm:prSet/>
      <dgm:spPr/>
      <dgm:t>
        <a:bodyPr/>
        <a:lstStyle/>
        <a:p>
          <a:endParaRPr lang="en-US" b="1"/>
        </a:p>
      </dgm:t>
    </dgm:pt>
    <dgm:pt modelId="{B742DE6E-6D62-4696-9500-B5553CF92D80}" type="sibTrans" cxnId="{C0961A17-EAAD-40C3-9D83-0D9E9E18AE35}">
      <dgm:prSet/>
      <dgm:spPr/>
      <dgm:t>
        <a:bodyPr/>
        <a:lstStyle/>
        <a:p>
          <a:endParaRPr lang="en-US" b="1"/>
        </a:p>
      </dgm:t>
    </dgm:pt>
    <dgm:pt modelId="{FEA7A373-EA8A-4963-A681-C987783E4808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Wider variation in aerosol types</a:t>
          </a:r>
          <a:endParaRPr lang="en-US" b="1" dirty="0">
            <a:solidFill>
              <a:schemeClr val="tx1"/>
            </a:solidFill>
          </a:endParaRPr>
        </a:p>
      </dgm:t>
    </dgm:pt>
    <dgm:pt modelId="{950C55A1-0072-4447-919C-6720C9470266}" type="parTrans" cxnId="{87465798-24EC-4A3E-A9B6-4AC65C2A655F}">
      <dgm:prSet/>
      <dgm:spPr/>
      <dgm:t>
        <a:bodyPr/>
        <a:lstStyle/>
        <a:p>
          <a:endParaRPr lang="en-US" b="1"/>
        </a:p>
      </dgm:t>
    </dgm:pt>
    <dgm:pt modelId="{E41A9334-9347-4F37-A75E-3239513B9168}" type="sibTrans" cxnId="{87465798-24EC-4A3E-A9B6-4AC65C2A655F}">
      <dgm:prSet/>
      <dgm:spPr/>
      <dgm:t>
        <a:bodyPr/>
        <a:lstStyle/>
        <a:p>
          <a:endParaRPr lang="en-US" b="1"/>
        </a:p>
      </dgm:t>
    </dgm:pt>
    <dgm:pt modelId="{FF4EF483-CBE0-4521-B01D-5804AA8253EC}">
      <dgm:prSet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</a:rPr>
            <a:t>Mixing height</a:t>
          </a:r>
          <a:endParaRPr lang="en-US" b="1" dirty="0">
            <a:solidFill>
              <a:srgbClr val="FFFF00"/>
            </a:solidFill>
          </a:endParaRPr>
        </a:p>
      </dgm:t>
    </dgm:pt>
    <dgm:pt modelId="{4C0DCAE6-67DE-4D58-BD16-8BF5DF10F5AD}" type="parTrans" cxnId="{04D0B64A-77AE-4507-A802-B390D26E0B71}">
      <dgm:prSet/>
      <dgm:spPr/>
      <dgm:t>
        <a:bodyPr/>
        <a:lstStyle/>
        <a:p>
          <a:endParaRPr lang="en-US" b="1"/>
        </a:p>
      </dgm:t>
    </dgm:pt>
    <dgm:pt modelId="{56821546-4E47-455F-BB7E-D3896D5CF819}" type="sibTrans" cxnId="{04D0B64A-77AE-4507-A802-B390D26E0B71}">
      <dgm:prSet/>
      <dgm:spPr/>
      <dgm:t>
        <a:bodyPr/>
        <a:lstStyle/>
        <a:p>
          <a:endParaRPr lang="en-US" b="1"/>
        </a:p>
      </dgm:t>
    </dgm:pt>
    <dgm:pt modelId="{CE14260D-B163-4A1D-99A5-999ECD6EA33B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More smoke than the east</a:t>
          </a:r>
          <a:endParaRPr lang="en-US" b="1" dirty="0">
            <a:solidFill>
              <a:schemeClr val="tx1"/>
            </a:solidFill>
          </a:endParaRPr>
        </a:p>
      </dgm:t>
    </dgm:pt>
    <dgm:pt modelId="{3C258D5B-17ED-466E-A03F-715ADE9E3B76}" type="parTrans" cxnId="{536C1E02-64D2-47E9-A61A-E5A1E75F6399}">
      <dgm:prSet/>
      <dgm:spPr/>
      <dgm:t>
        <a:bodyPr/>
        <a:lstStyle/>
        <a:p>
          <a:endParaRPr lang="en-US" b="1"/>
        </a:p>
      </dgm:t>
    </dgm:pt>
    <dgm:pt modelId="{221BBE75-16EF-4595-84EA-12E83A4B36CA}" type="sibTrans" cxnId="{536C1E02-64D2-47E9-A61A-E5A1E75F6399}">
      <dgm:prSet/>
      <dgm:spPr/>
      <dgm:t>
        <a:bodyPr/>
        <a:lstStyle/>
        <a:p>
          <a:endParaRPr lang="en-US" b="1"/>
        </a:p>
      </dgm:t>
    </dgm:pt>
    <dgm:pt modelId="{718EA83A-CDFB-4F70-A3A7-9DD5E0839A26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Higher surface </a:t>
          </a:r>
          <a:r>
            <a:rPr lang="en-US" b="1" dirty="0" err="1" smtClean="0">
              <a:solidFill>
                <a:schemeClr val="tx1"/>
              </a:solidFill>
            </a:rPr>
            <a:t>reflectivities</a:t>
          </a:r>
          <a:endParaRPr lang="en-US" b="1" dirty="0">
            <a:solidFill>
              <a:schemeClr val="tx1"/>
            </a:solidFill>
          </a:endParaRPr>
        </a:p>
      </dgm:t>
    </dgm:pt>
    <dgm:pt modelId="{B7785110-58BB-47AE-A25E-1D4BA1640EB2}" type="parTrans" cxnId="{4788D471-58ED-40F6-81F5-92A0E356B8C9}">
      <dgm:prSet/>
      <dgm:spPr/>
      <dgm:t>
        <a:bodyPr/>
        <a:lstStyle/>
        <a:p>
          <a:endParaRPr lang="en-US" b="1"/>
        </a:p>
      </dgm:t>
    </dgm:pt>
    <dgm:pt modelId="{5626186D-C2B3-4B2D-9F14-AFB7E4893C18}" type="sibTrans" cxnId="{4788D471-58ED-40F6-81F5-92A0E356B8C9}">
      <dgm:prSet/>
      <dgm:spPr/>
      <dgm:t>
        <a:bodyPr/>
        <a:lstStyle/>
        <a:p>
          <a:endParaRPr lang="en-US" b="1"/>
        </a:p>
      </dgm:t>
    </dgm:pt>
    <dgm:pt modelId="{53B0F1E1-3BE0-48A5-9ABC-967819844E3C}">
      <dgm:prSet phldrT="[Text]"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</a:rPr>
            <a:t>More nitrate than sulfate</a:t>
          </a:r>
          <a:endParaRPr lang="en-US" b="1" dirty="0">
            <a:solidFill>
              <a:srgbClr val="FFFF00"/>
            </a:solidFill>
          </a:endParaRPr>
        </a:p>
      </dgm:t>
    </dgm:pt>
    <dgm:pt modelId="{88B82E01-0D73-47D9-AF3A-AF0E9799B8C6}" type="parTrans" cxnId="{DFCD7D03-FEFD-4433-A463-2F86203C6000}">
      <dgm:prSet/>
      <dgm:spPr/>
      <dgm:t>
        <a:bodyPr/>
        <a:lstStyle/>
        <a:p>
          <a:endParaRPr lang="en-US" b="1"/>
        </a:p>
      </dgm:t>
    </dgm:pt>
    <dgm:pt modelId="{DC8AB95B-87B8-4EA7-8AD6-3F4435E64472}" type="sibTrans" cxnId="{DFCD7D03-FEFD-4433-A463-2F86203C6000}">
      <dgm:prSet/>
      <dgm:spPr/>
      <dgm:t>
        <a:bodyPr/>
        <a:lstStyle/>
        <a:p>
          <a:endParaRPr lang="en-US" b="1"/>
        </a:p>
      </dgm:t>
    </dgm:pt>
    <dgm:pt modelId="{0717B2AE-5176-4301-A4D7-4CFE23270187}">
      <dgm:prSet/>
      <dgm:spPr/>
      <dgm:t>
        <a:bodyPr/>
        <a:lstStyle/>
        <a:p>
          <a:r>
            <a:rPr lang="en-US" b="1" smtClean="0">
              <a:solidFill>
                <a:schemeClr val="tx1"/>
              </a:solidFill>
            </a:rPr>
            <a:t>More </a:t>
          </a:r>
          <a:r>
            <a:rPr lang="en-US" b="1" dirty="0" smtClean="0">
              <a:solidFill>
                <a:schemeClr val="tx1"/>
              </a:solidFill>
            </a:rPr>
            <a:t>elevated plumes  </a:t>
          </a:r>
          <a:endParaRPr lang="en-US" b="1" dirty="0">
            <a:solidFill>
              <a:schemeClr val="tx1"/>
            </a:solidFill>
          </a:endParaRPr>
        </a:p>
      </dgm:t>
    </dgm:pt>
    <dgm:pt modelId="{90DF16A8-9D3B-4E08-99D7-FBDD4E0EAD36}" type="parTrans" cxnId="{08308895-4D5D-4956-AF37-F82C7CC2B30B}">
      <dgm:prSet/>
      <dgm:spPr/>
      <dgm:t>
        <a:bodyPr/>
        <a:lstStyle/>
        <a:p>
          <a:endParaRPr lang="en-US" b="1"/>
        </a:p>
      </dgm:t>
    </dgm:pt>
    <dgm:pt modelId="{EAFB72E2-3848-43D8-834A-588D4D52EC01}" type="sibTrans" cxnId="{08308895-4D5D-4956-AF37-F82C7CC2B30B}">
      <dgm:prSet/>
      <dgm:spPr/>
      <dgm:t>
        <a:bodyPr/>
        <a:lstStyle/>
        <a:p>
          <a:endParaRPr lang="en-US" b="1"/>
        </a:p>
      </dgm:t>
    </dgm:pt>
    <dgm:pt modelId="{044C8F1C-6B18-417B-B218-3F1D6222CB76}">
      <dgm:prSet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The most uniform in:</a:t>
          </a:r>
          <a:endParaRPr lang="en-US" b="1" dirty="0">
            <a:solidFill>
              <a:schemeClr val="tx1"/>
            </a:solidFill>
          </a:endParaRPr>
        </a:p>
      </dgm:t>
    </dgm:pt>
    <dgm:pt modelId="{30F185FE-398D-4FF9-84D1-5A7B90304F4B}" type="parTrans" cxnId="{FF380C31-7FD4-4E8E-8C4B-65F86DC69093}">
      <dgm:prSet/>
      <dgm:spPr/>
      <dgm:t>
        <a:bodyPr/>
        <a:lstStyle/>
        <a:p>
          <a:endParaRPr lang="en-US" b="1"/>
        </a:p>
      </dgm:t>
    </dgm:pt>
    <dgm:pt modelId="{1EE5E354-893E-4546-B02E-AD4AA2A93C96}" type="sibTrans" cxnId="{FF380C31-7FD4-4E8E-8C4B-65F86DC69093}">
      <dgm:prSet/>
      <dgm:spPr/>
      <dgm:t>
        <a:bodyPr/>
        <a:lstStyle/>
        <a:p>
          <a:endParaRPr lang="en-US" b="1"/>
        </a:p>
      </dgm:t>
    </dgm:pt>
    <dgm:pt modelId="{CF3C5A65-3DD7-4E1E-A5DA-8AFA1CDFB169}" type="pres">
      <dgm:prSet presAssocID="{01BE2400-14F8-403F-A02D-72846E0E19B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1C0162-E6FF-47CE-85C9-18D9E7D6968C}" type="pres">
      <dgm:prSet presAssocID="{1F9C519C-269C-49EF-A8EB-CD66EBD8CFA4}" presName="root1" presStyleCnt="0"/>
      <dgm:spPr/>
    </dgm:pt>
    <dgm:pt modelId="{88A6A958-69D7-4797-B115-F57AEDF9CAB9}" type="pres">
      <dgm:prSet presAssocID="{1F9C519C-269C-49EF-A8EB-CD66EBD8CFA4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68E901F-6423-46AA-97EF-8DF835CC5D70}" type="pres">
      <dgm:prSet presAssocID="{1F9C519C-269C-49EF-A8EB-CD66EBD8CFA4}" presName="level2hierChild" presStyleCnt="0"/>
      <dgm:spPr/>
    </dgm:pt>
    <dgm:pt modelId="{F9F518A1-AFD7-422E-A47A-3D95987ECBB0}" type="pres">
      <dgm:prSet presAssocID="{EBF74B29-D2CB-41B3-B079-5694D0E438AE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71B870C-8FB9-4DBB-9B43-8BD0FABCDCB4}" type="pres">
      <dgm:prSet presAssocID="{EBF74B29-D2CB-41B3-B079-5694D0E438AE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788CE1F-A4BF-4382-B722-1DC042DD5D2C}" type="pres">
      <dgm:prSet presAssocID="{BD3DAB79-B58A-4BF6-8696-1A197FDE3A6F}" presName="root2" presStyleCnt="0"/>
      <dgm:spPr/>
    </dgm:pt>
    <dgm:pt modelId="{FE9755EF-E824-4B25-9FC6-05CCC9FEDAA0}" type="pres">
      <dgm:prSet presAssocID="{BD3DAB79-B58A-4BF6-8696-1A197FDE3A6F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B4AC61-BC68-4447-91C9-F92C17D45385}" type="pres">
      <dgm:prSet presAssocID="{BD3DAB79-B58A-4BF6-8696-1A197FDE3A6F}" presName="level3hierChild" presStyleCnt="0"/>
      <dgm:spPr/>
    </dgm:pt>
    <dgm:pt modelId="{F8A6CCBA-6552-42B2-A974-86E7843A9457}" type="pres">
      <dgm:prSet presAssocID="{30F185FE-398D-4FF9-84D1-5A7B90304F4B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9903E07B-219C-48EA-BC7F-C7BE45845174}" type="pres">
      <dgm:prSet presAssocID="{30F185FE-398D-4FF9-84D1-5A7B90304F4B}" presName="connTx" presStyleLbl="parChTrans1D3" presStyleIdx="0" presStyleCnt="5"/>
      <dgm:spPr/>
      <dgm:t>
        <a:bodyPr/>
        <a:lstStyle/>
        <a:p>
          <a:endParaRPr lang="en-US"/>
        </a:p>
      </dgm:t>
    </dgm:pt>
    <dgm:pt modelId="{0BD3877A-C2D1-48DB-BAD3-9979DAD0CE48}" type="pres">
      <dgm:prSet presAssocID="{044C8F1C-6B18-417B-B218-3F1D6222CB76}" presName="root2" presStyleCnt="0"/>
      <dgm:spPr/>
    </dgm:pt>
    <dgm:pt modelId="{FCB3C241-4CD6-4581-91D7-430975DE360E}" type="pres">
      <dgm:prSet presAssocID="{044C8F1C-6B18-417B-B218-3F1D6222CB76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4CDE018-6DAC-472B-9C55-622AB6050BA2}" type="pres">
      <dgm:prSet presAssocID="{044C8F1C-6B18-417B-B218-3F1D6222CB76}" presName="level3hierChild" presStyleCnt="0"/>
      <dgm:spPr/>
    </dgm:pt>
    <dgm:pt modelId="{997A39F5-B4DB-47AE-A47A-230C2C1D73FD}" type="pres">
      <dgm:prSet presAssocID="{ED1465F9-22CE-4BEC-A44D-C25E89FD2EBB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5DA42398-D2E1-417C-9F16-CD5A00B171C0}" type="pres">
      <dgm:prSet presAssocID="{ED1465F9-22CE-4BEC-A44D-C25E89FD2EBB}" presName="connTx" presStyleLbl="parChTrans1D4" presStyleIdx="0" presStyleCnt="3"/>
      <dgm:spPr/>
      <dgm:t>
        <a:bodyPr/>
        <a:lstStyle/>
        <a:p>
          <a:endParaRPr lang="en-US"/>
        </a:p>
      </dgm:t>
    </dgm:pt>
    <dgm:pt modelId="{EDFFA71E-110E-418A-AC75-42C81FFA6A40}" type="pres">
      <dgm:prSet presAssocID="{15BEF15E-50B8-4782-BCE5-7E2C45E26286}" presName="root2" presStyleCnt="0"/>
      <dgm:spPr/>
    </dgm:pt>
    <dgm:pt modelId="{89C2FADB-2585-4483-A205-25B63006555D}" type="pres">
      <dgm:prSet presAssocID="{15BEF15E-50B8-4782-BCE5-7E2C45E26286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3AA916-D735-4FA1-BDE8-0BC0C3C70392}" type="pres">
      <dgm:prSet presAssocID="{15BEF15E-50B8-4782-BCE5-7E2C45E26286}" presName="level3hierChild" presStyleCnt="0"/>
      <dgm:spPr/>
    </dgm:pt>
    <dgm:pt modelId="{F2EC7522-A2D6-42AD-8D33-CC687148E35F}" type="pres">
      <dgm:prSet presAssocID="{4C0DCAE6-67DE-4D58-BD16-8BF5DF10F5AD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A2696AD3-2125-48DA-971F-432200C996E5}" type="pres">
      <dgm:prSet presAssocID="{4C0DCAE6-67DE-4D58-BD16-8BF5DF10F5AD}" presName="connTx" presStyleLbl="parChTrans1D4" presStyleIdx="1" presStyleCnt="3"/>
      <dgm:spPr/>
      <dgm:t>
        <a:bodyPr/>
        <a:lstStyle/>
        <a:p>
          <a:endParaRPr lang="en-US"/>
        </a:p>
      </dgm:t>
    </dgm:pt>
    <dgm:pt modelId="{EB6AA3CC-2907-4D6A-A10B-B126CD876E75}" type="pres">
      <dgm:prSet presAssocID="{FF4EF483-CBE0-4521-B01D-5804AA8253EC}" presName="root2" presStyleCnt="0"/>
      <dgm:spPr/>
    </dgm:pt>
    <dgm:pt modelId="{386451A0-C270-4A5A-9D34-C511FA8018BE}" type="pres">
      <dgm:prSet presAssocID="{FF4EF483-CBE0-4521-B01D-5804AA8253EC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1E0691-84D7-44FA-B47B-4404683A5F43}" type="pres">
      <dgm:prSet presAssocID="{FF4EF483-CBE0-4521-B01D-5804AA8253EC}" presName="level3hierChild" presStyleCnt="0"/>
      <dgm:spPr/>
    </dgm:pt>
    <dgm:pt modelId="{A8E9FB7B-8EDB-4C40-94E3-6FA18EFEB3D3}" type="pres">
      <dgm:prSet presAssocID="{B19DC1AB-7CC4-4270-B1D7-0E80E1D3EB23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214BF8C1-9D14-43B0-B922-FB1C08E3307E}" type="pres">
      <dgm:prSet presAssocID="{B19DC1AB-7CC4-4270-B1D7-0E80E1D3EB23}" presName="connTx" presStyleLbl="parChTrans1D2" presStyleIdx="1" presStyleCnt="2"/>
      <dgm:spPr/>
      <dgm:t>
        <a:bodyPr/>
        <a:lstStyle/>
        <a:p>
          <a:endParaRPr lang="en-US"/>
        </a:p>
      </dgm:t>
    </dgm:pt>
    <dgm:pt modelId="{40C44122-4691-4351-ADA1-32ED9EA86C94}" type="pres">
      <dgm:prSet presAssocID="{8FC5497B-3573-450A-AB10-65F8E24D11AC}" presName="root2" presStyleCnt="0"/>
      <dgm:spPr/>
    </dgm:pt>
    <dgm:pt modelId="{91DAC929-04C4-474B-B225-431A1CB5E504}" type="pres">
      <dgm:prSet presAssocID="{8FC5497B-3573-450A-AB10-65F8E24D11AC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71A956-A72B-49FC-A395-85593D82E1B1}" type="pres">
      <dgm:prSet presAssocID="{8FC5497B-3573-450A-AB10-65F8E24D11AC}" presName="level3hierChild" presStyleCnt="0"/>
      <dgm:spPr/>
    </dgm:pt>
    <dgm:pt modelId="{418307FD-87E4-430F-B7C2-1AFEEE6DD71C}" type="pres">
      <dgm:prSet presAssocID="{950C55A1-0072-4447-919C-6720C9470266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A48924B9-52B3-4763-81F6-5E4F8B439AB0}" type="pres">
      <dgm:prSet presAssocID="{950C55A1-0072-4447-919C-6720C9470266}" presName="connTx" presStyleLbl="parChTrans1D3" presStyleIdx="1" presStyleCnt="5"/>
      <dgm:spPr/>
      <dgm:t>
        <a:bodyPr/>
        <a:lstStyle/>
        <a:p>
          <a:endParaRPr lang="en-US"/>
        </a:p>
      </dgm:t>
    </dgm:pt>
    <dgm:pt modelId="{DE306460-7258-4BAF-8FED-AE34AC1A1AB8}" type="pres">
      <dgm:prSet presAssocID="{FEA7A373-EA8A-4963-A681-C987783E4808}" presName="root2" presStyleCnt="0"/>
      <dgm:spPr/>
    </dgm:pt>
    <dgm:pt modelId="{9AA8E720-AD36-4768-B0B9-862E3018CCD6}" type="pres">
      <dgm:prSet presAssocID="{FEA7A373-EA8A-4963-A681-C987783E4808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EEF67A-14A6-4DAB-909F-C0733D4DB351}" type="pres">
      <dgm:prSet presAssocID="{FEA7A373-EA8A-4963-A681-C987783E4808}" presName="level3hierChild" presStyleCnt="0"/>
      <dgm:spPr/>
    </dgm:pt>
    <dgm:pt modelId="{B1998108-1FF8-4558-8259-382C3A07BD62}" type="pres">
      <dgm:prSet presAssocID="{88B82E01-0D73-47D9-AF3A-AF0E9799B8C6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95B2253F-6326-4C3F-9F84-626995F54348}" type="pres">
      <dgm:prSet presAssocID="{88B82E01-0D73-47D9-AF3A-AF0E9799B8C6}" presName="connTx" presStyleLbl="parChTrans1D4" presStyleIdx="2" presStyleCnt="3"/>
      <dgm:spPr/>
      <dgm:t>
        <a:bodyPr/>
        <a:lstStyle/>
        <a:p>
          <a:endParaRPr lang="en-US"/>
        </a:p>
      </dgm:t>
    </dgm:pt>
    <dgm:pt modelId="{49591D87-87ED-4470-8CDE-5B7EF5D32864}" type="pres">
      <dgm:prSet presAssocID="{53B0F1E1-3BE0-48A5-9ABC-967819844E3C}" presName="root2" presStyleCnt="0"/>
      <dgm:spPr/>
    </dgm:pt>
    <dgm:pt modelId="{386562CB-66A3-4C57-9D4D-92CD548F5D3A}" type="pres">
      <dgm:prSet presAssocID="{53B0F1E1-3BE0-48A5-9ABC-967819844E3C}" presName="LevelTwoTextNode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DE0E54A-EA8A-472A-9013-957411B752F4}" type="pres">
      <dgm:prSet presAssocID="{53B0F1E1-3BE0-48A5-9ABC-967819844E3C}" presName="level3hierChild" presStyleCnt="0"/>
      <dgm:spPr/>
    </dgm:pt>
    <dgm:pt modelId="{3CA315AB-722F-488B-998F-B720FA2369E9}" type="pres">
      <dgm:prSet presAssocID="{3C258D5B-17ED-466E-A03F-715ADE9E3B76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302804EB-BE96-4A68-9300-CAC21783A430}" type="pres">
      <dgm:prSet presAssocID="{3C258D5B-17ED-466E-A03F-715ADE9E3B76}" presName="connTx" presStyleLbl="parChTrans1D3" presStyleIdx="2" presStyleCnt="5"/>
      <dgm:spPr/>
      <dgm:t>
        <a:bodyPr/>
        <a:lstStyle/>
        <a:p>
          <a:endParaRPr lang="en-US"/>
        </a:p>
      </dgm:t>
    </dgm:pt>
    <dgm:pt modelId="{D3987AE1-4BC2-48F8-8778-B081140FD31F}" type="pres">
      <dgm:prSet presAssocID="{CE14260D-B163-4A1D-99A5-999ECD6EA33B}" presName="root2" presStyleCnt="0"/>
      <dgm:spPr/>
    </dgm:pt>
    <dgm:pt modelId="{356397B7-EA78-4BF8-8414-86120AC36D7E}" type="pres">
      <dgm:prSet presAssocID="{CE14260D-B163-4A1D-99A5-999ECD6EA33B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DC46AC0-50BF-4C15-A7BE-D3E0A1ED5DC3}" type="pres">
      <dgm:prSet presAssocID="{CE14260D-B163-4A1D-99A5-999ECD6EA33B}" presName="level3hierChild" presStyleCnt="0"/>
      <dgm:spPr/>
    </dgm:pt>
    <dgm:pt modelId="{8F53C21D-B2BB-4B3A-B034-27D9874CFCB7}" type="pres">
      <dgm:prSet presAssocID="{B7785110-58BB-47AE-A25E-1D4BA1640EB2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4036CF5E-8BE0-43D6-960B-E313FBC912D6}" type="pres">
      <dgm:prSet presAssocID="{B7785110-58BB-47AE-A25E-1D4BA1640EB2}" presName="connTx" presStyleLbl="parChTrans1D3" presStyleIdx="3" presStyleCnt="5"/>
      <dgm:spPr/>
      <dgm:t>
        <a:bodyPr/>
        <a:lstStyle/>
        <a:p>
          <a:endParaRPr lang="en-US"/>
        </a:p>
      </dgm:t>
    </dgm:pt>
    <dgm:pt modelId="{D2792510-68C7-4C95-AD43-0FD721791B6C}" type="pres">
      <dgm:prSet presAssocID="{718EA83A-CDFB-4F70-A3A7-9DD5E0839A26}" presName="root2" presStyleCnt="0"/>
      <dgm:spPr/>
    </dgm:pt>
    <dgm:pt modelId="{7E2EFDB5-1573-409B-940A-808A942421F9}" type="pres">
      <dgm:prSet presAssocID="{718EA83A-CDFB-4F70-A3A7-9DD5E0839A26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A95219-1D5B-4C92-8AD4-C1E4A06A38D8}" type="pres">
      <dgm:prSet presAssocID="{718EA83A-CDFB-4F70-A3A7-9DD5E0839A26}" presName="level3hierChild" presStyleCnt="0"/>
      <dgm:spPr/>
    </dgm:pt>
    <dgm:pt modelId="{77155ED2-82B0-4536-8800-08FD4B138E20}" type="pres">
      <dgm:prSet presAssocID="{90DF16A8-9D3B-4E08-99D7-FBDD4E0EAD36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BA755EA3-3CD1-42C2-8100-9BF17E8F48FE}" type="pres">
      <dgm:prSet presAssocID="{90DF16A8-9D3B-4E08-99D7-FBDD4E0EAD36}" presName="connTx" presStyleLbl="parChTrans1D3" presStyleIdx="4" presStyleCnt="5"/>
      <dgm:spPr/>
      <dgm:t>
        <a:bodyPr/>
        <a:lstStyle/>
        <a:p>
          <a:endParaRPr lang="en-US"/>
        </a:p>
      </dgm:t>
    </dgm:pt>
    <dgm:pt modelId="{7BF17192-F0F5-446D-BB2C-108133F1CA9A}" type="pres">
      <dgm:prSet presAssocID="{0717B2AE-5176-4301-A4D7-4CFE23270187}" presName="root2" presStyleCnt="0"/>
      <dgm:spPr/>
    </dgm:pt>
    <dgm:pt modelId="{E1CFE7B1-E5E6-4A0F-9564-53B035F687AE}" type="pres">
      <dgm:prSet presAssocID="{0717B2AE-5176-4301-A4D7-4CFE23270187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6E0AA0-C790-4B6F-B441-D6A01A86113F}" type="pres">
      <dgm:prSet presAssocID="{0717B2AE-5176-4301-A4D7-4CFE23270187}" presName="level3hierChild" presStyleCnt="0"/>
      <dgm:spPr/>
    </dgm:pt>
  </dgm:ptLst>
  <dgm:cxnLst>
    <dgm:cxn modelId="{C6F6759E-0D11-4DAC-8BCE-1D7661891D06}" type="presOf" srcId="{EBF74B29-D2CB-41B3-B079-5694D0E438AE}" destId="{671B870C-8FB9-4DBB-9B43-8BD0FABCDCB4}" srcOrd="1" destOrd="0" presId="urn:microsoft.com/office/officeart/2005/8/layout/hierarchy2"/>
    <dgm:cxn modelId="{FF380C31-7FD4-4E8E-8C4B-65F86DC69093}" srcId="{BD3DAB79-B58A-4BF6-8696-1A197FDE3A6F}" destId="{044C8F1C-6B18-417B-B218-3F1D6222CB76}" srcOrd="0" destOrd="0" parTransId="{30F185FE-398D-4FF9-84D1-5A7B90304F4B}" sibTransId="{1EE5E354-893E-4546-B02E-AD4AA2A93C96}"/>
    <dgm:cxn modelId="{39F84D00-2BB3-46BF-9DE8-240B81C49ECA}" type="presOf" srcId="{ED1465F9-22CE-4BEC-A44D-C25E89FD2EBB}" destId="{997A39F5-B4DB-47AE-A47A-230C2C1D73FD}" srcOrd="0" destOrd="0" presId="urn:microsoft.com/office/officeart/2005/8/layout/hierarchy2"/>
    <dgm:cxn modelId="{6C8E4CB7-73DA-4A38-BF09-406B1964E33D}" type="presOf" srcId="{90DF16A8-9D3B-4E08-99D7-FBDD4E0EAD36}" destId="{BA755EA3-3CD1-42C2-8100-9BF17E8F48FE}" srcOrd="1" destOrd="0" presId="urn:microsoft.com/office/officeart/2005/8/layout/hierarchy2"/>
    <dgm:cxn modelId="{82A5F31F-D554-481B-A605-6FBA4E4D95BA}" type="presOf" srcId="{53B0F1E1-3BE0-48A5-9ABC-967819844E3C}" destId="{386562CB-66A3-4C57-9D4D-92CD548F5D3A}" srcOrd="0" destOrd="0" presId="urn:microsoft.com/office/officeart/2005/8/layout/hierarchy2"/>
    <dgm:cxn modelId="{87465798-24EC-4A3E-A9B6-4AC65C2A655F}" srcId="{8FC5497B-3573-450A-AB10-65F8E24D11AC}" destId="{FEA7A373-EA8A-4963-A681-C987783E4808}" srcOrd="0" destOrd="0" parTransId="{950C55A1-0072-4447-919C-6720C9470266}" sibTransId="{E41A9334-9347-4F37-A75E-3239513B9168}"/>
    <dgm:cxn modelId="{3D07D3ED-853F-4CFB-857E-1E2D7A657082}" type="presOf" srcId="{950C55A1-0072-4447-919C-6720C9470266}" destId="{A48924B9-52B3-4763-81F6-5E4F8B439AB0}" srcOrd="1" destOrd="0" presId="urn:microsoft.com/office/officeart/2005/8/layout/hierarchy2"/>
    <dgm:cxn modelId="{BC60D668-A5B2-4DDE-B7F8-90CE8B85C2B6}" type="presOf" srcId="{4C0DCAE6-67DE-4D58-BD16-8BF5DF10F5AD}" destId="{F2EC7522-A2D6-42AD-8D33-CC687148E35F}" srcOrd="0" destOrd="0" presId="urn:microsoft.com/office/officeart/2005/8/layout/hierarchy2"/>
    <dgm:cxn modelId="{C0961A17-EAAD-40C3-9D83-0D9E9E18AE35}" srcId="{1F9C519C-269C-49EF-A8EB-CD66EBD8CFA4}" destId="{8FC5497B-3573-450A-AB10-65F8E24D11AC}" srcOrd="1" destOrd="0" parTransId="{B19DC1AB-7CC4-4270-B1D7-0E80E1D3EB23}" sibTransId="{B742DE6E-6D62-4696-9500-B5553CF92D80}"/>
    <dgm:cxn modelId="{0DFA7A02-860A-41EF-AB06-016E3412CA65}" type="presOf" srcId="{15BEF15E-50B8-4782-BCE5-7E2C45E26286}" destId="{89C2FADB-2585-4483-A205-25B63006555D}" srcOrd="0" destOrd="0" presId="urn:microsoft.com/office/officeart/2005/8/layout/hierarchy2"/>
    <dgm:cxn modelId="{CF8E9C03-8D4A-465C-866B-AB07F4D61F93}" type="presOf" srcId="{3C258D5B-17ED-466E-A03F-715ADE9E3B76}" destId="{3CA315AB-722F-488B-998F-B720FA2369E9}" srcOrd="0" destOrd="0" presId="urn:microsoft.com/office/officeart/2005/8/layout/hierarchy2"/>
    <dgm:cxn modelId="{D92059B2-C6DF-49CC-8BD1-195530269C73}" type="presOf" srcId="{ED1465F9-22CE-4BEC-A44D-C25E89FD2EBB}" destId="{5DA42398-D2E1-417C-9F16-CD5A00B171C0}" srcOrd="1" destOrd="0" presId="urn:microsoft.com/office/officeart/2005/8/layout/hierarchy2"/>
    <dgm:cxn modelId="{93EE19C5-5691-4E20-A14D-48B49FD08D90}" type="presOf" srcId="{1F9C519C-269C-49EF-A8EB-CD66EBD8CFA4}" destId="{88A6A958-69D7-4797-B115-F57AEDF9CAB9}" srcOrd="0" destOrd="0" presId="urn:microsoft.com/office/officeart/2005/8/layout/hierarchy2"/>
    <dgm:cxn modelId="{08308895-4D5D-4956-AF37-F82C7CC2B30B}" srcId="{8FC5497B-3573-450A-AB10-65F8E24D11AC}" destId="{0717B2AE-5176-4301-A4D7-4CFE23270187}" srcOrd="3" destOrd="0" parTransId="{90DF16A8-9D3B-4E08-99D7-FBDD4E0EAD36}" sibTransId="{EAFB72E2-3848-43D8-834A-588D4D52EC01}"/>
    <dgm:cxn modelId="{76D1A14A-1C5D-4933-90C8-D160FBBA50A3}" type="presOf" srcId="{B19DC1AB-7CC4-4270-B1D7-0E80E1D3EB23}" destId="{214BF8C1-9D14-43B0-B922-FB1C08E3307E}" srcOrd="1" destOrd="0" presId="urn:microsoft.com/office/officeart/2005/8/layout/hierarchy2"/>
    <dgm:cxn modelId="{27B19F1A-CA21-439B-8402-96811E97FC7B}" type="presOf" srcId="{044C8F1C-6B18-417B-B218-3F1D6222CB76}" destId="{FCB3C241-4CD6-4581-91D7-430975DE360E}" srcOrd="0" destOrd="0" presId="urn:microsoft.com/office/officeart/2005/8/layout/hierarchy2"/>
    <dgm:cxn modelId="{04D0B64A-77AE-4507-A802-B390D26E0B71}" srcId="{044C8F1C-6B18-417B-B218-3F1D6222CB76}" destId="{FF4EF483-CBE0-4521-B01D-5804AA8253EC}" srcOrd="1" destOrd="0" parTransId="{4C0DCAE6-67DE-4D58-BD16-8BF5DF10F5AD}" sibTransId="{56821546-4E47-455F-BB7E-D3896D5CF819}"/>
    <dgm:cxn modelId="{73261BB3-AB21-4AFB-B3C3-A7E5D2CA75EA}" srcId="{044C8F1C-6B18-417B-B218-3F1D6222CB76}" destId="{15BEF15E-50B8-4782-BCE5-7E2C45E26286}" srcOrd="0" destOrd="0" parTransId="{ED1465F9-22CE-4BEC-A44D-C25E89FD2EBB}" sibTransId="{B9356594-375C-455A-BA0C-4191411D479F}"/>
    <dgm:cxn modelId="{CE8106A6-9015-454B-A463-1AE6351CF26E}" type="presOf" srcId="{B7785110-58BB-47AE-A25E-1D4BA1640EB2}" destId="{8F53C21D-B2BB-4B3A-B034-27D9874CFCB7}" srcOrd="0" destOrd="0" presId="urn:microsoft.com/office/officeart/2005/8/layout/hierarchy2"/>
    <dgm:cxn modelId="{A3D96DA9-261D-47D0-ACB2-B139ED909B04}" type="presOf" srcId="{30F185FE-398D-4FF9-84D1-5A7B90304F4B}" destId="{9903E07B-219C-48EA-BC7F-C7BE45845174}" srcOrd="1" destOrd="0" presId="urn:microsoft.com/office/officeart/2005/8/layout/hierarchy2"/>
    <dgm:cxn modelId="{A0BC3A1D-184B-4923-96E9-BA04086D3B7C}" type="presOf" srcId="{BD3DAB79-B58A-4BF6-8696-1A197FDE3A6F}" destId="{FE9755EF-E824-4B25-9FC6-05CCC9FEDAA0}" srcOrd="0" destOrd="0" presId="urn:microsoft.com/office/officeart/2005/8/layout/hierarchy2"/>
    <dgm:cxn modelId="{C64BF28A-88EE-44E9-8173-3B83DA01B0E2}" type="presOf" srcId="{88B82E01-0D73-47D9-AF3A-AF0E9799B8C6}" destId="{B1998108-1FF8-4558-8259-382C3A07BD62}" srcOrd="0" destOrd="0" presId="urn:microsoft.com/office/officeart/2005/8/layout/hierarchy2"/>
    <dgm:cxn modelId="{2147387A-5FE9-49BB-8E70-F3B89A59410D}" type="presOf" srcId="{EBF74B29-D2CB-41B3-B079-5694D0E438AE}" destId="{F9F518A1-AFD7-422E-A47A-3D95987ECBB0}" srcOrd="0" destOrd="0" presId="urn:microsoft.com/office/officeart/2005/8/layout/hierarchy2"/>
    <dgm:cxn modelId="{58CC4132-1D57-4C13-8421-114DFA8C8792}" type="presOf" srcId="{950C55A1-0072-4447-919C-6720C9470266}" destId="{418307FD-87E4-430F-B7C2-1AFEEE6DD71C}" srcOrd="0" destOrd="0" presId="urn:microsoft.com/office/officeart/2005/8/layout/hierarchy2"/>
    <dgm:cxn modelId="{AA1C82D9-F540-4490-9F54-976B839D3658}" type="presOf" srcId="{8FC5497B-3573-450A-AB10-65F8E24D11AC}" destId="{91DAC929-04C4-474B-B225-431A1CB5E504}" srcOrd="0" destOrd="0" presId="urn:microsoft.com/office/officeart/2005/8/layout/hierarchy2"/>
    <dgm:cxn modelId="{D805BB16-87BF-44E6-A6A8-F9BD92038BA2}" type="presOf" srcId="{90DF16A8-9D3B-4E08-99D7-FBDD4E0EAD36}" destId="{77155ED2-82B0-4536-8800-08FD4B138E20}" srcOrd="0" destOrd="0" presId="urn:microsoft.com/office/officeart/2005/8/layout/hierarchy2"/>
    <dgm:cxn modelId="{72690E00-4778-4C9D-BB4E-5D8B9438337E}" type="presOf" srcId="{30F185FE-398D-4FF9-84D1-5A7B90304F4B}" destId="{F8A6CCBA-6552-42B2-A974-86E7843A9457}" srcOrd="0" destOrd="0" presId="urn:microsoft.com/office/officeart/2005/8/layout/hierarchy2"/>
    <dgm:cxn modelId="{4788D471-58ED-40F6-81F5-92A0E356B8C9}" srcId="{8FC5497B-3573-450A-AB10-65F8E24D11AC}" destId="{718EA83A-CDFB-4F70-A3A7-9DD5E0839A26}" srcOrd="2" destOrd="0" parTransId="{B7785110-58BB-47AE-A25E-1D4BA1640EB2}" sibTransId="{5626186D-C2B3-4B2D-9F14-AFB7E4893C18}"/>
    <dgm:cxn modelId="{536C1E02-64D2-47E9-A61A-E5A1E75F6399}" srcId="{8FC5497B-3573-450A-AB10-65F8E24D11AC}" destId="{CE14260D-B163-4A1D-99A5-999ECD6EA33B}" srcOrd="1" destOrd="0" parTransId="{3C258D5B-17ED-466E-A03F-715ADE9E3B76}" sibTransId="{221BBE75-16EF-4595-84EA-12E83A4B36CA}"/>
    <dgm:cxn modelId="{BAB7B73D-3F30-423A-AB0A-77DFFB6EF00D}" type="presOf" srcId="{4C0DCAE6-67DE-4D58-BD16-8BF5DF10F5AD}" destId="{A2696AD3-2125-48DA-971F-432200C996E5}" srcOrd="1" destOrd="0" presId="urn:microsoft.com/office/officeart/2005/8/layout/hierarchy2"/>
    <dgm:cxn modelId="{169B7576-54B7-4B77-A62E-EBB2014A0E45}" type="presOf" srcId="{88B82E01-0D73-47D9-AF3A-AF0E9799B8C6}" destId="{95B2253F-6326-4C3F-9F84-626995F54348}" srcOrd="1" destOrd="0" presId="urn:microsoft.com/office/officeart/2005/8/layout/hierarchy2"/>
    <dgm:cxn modelId="{E037623B-4F1D-489C-A62A-E2460D553959}" srcId="{1F9C519C-269C-49EF-A8EB-CD66EBD8CFA4}" destId="{BD3DAB79-B58A-4BF6-8696-1A197FDE3A6F}" srcOrd="0" destOrd="0" parTransId="{EBF74B29-D2CB-41B3-B079-5694D0E438AE}" sibTransId="{82B80E74-7374-4042-9402-4E09BA3FCF12}"/>
    <dgm:cxn modelId="{DFCD7D03-FEFD-4433-A463-2F86203C6000}" srcId="{FEA7A373-EA8A-4963-A681-C987783E4808}" destId="{53B0F1E1-3BE0-48A5-9ABC-967819844E3C}" srcOrd="0" destOrd="0" parTransId="{88B82E01-0D73-47D9-AF3A-AF0E9799B8C6}" sibTransId="{DC8AB95B-87B8-4EA7-8AD6-3F4435E64472}"/>
    <dgm:cxn modelId="{88040C2A-1BBC-473E-A314-0D1566C23AC6}" srcId="{01BE2400-14F8-403F-A02D-72846E0E19B1}" destId="{1F9C519C-269C-49EF-A8EB-CD66EBD8CFA4}" srcOrd="0" destOrd="0" parTransId="{DE891260-47DA-4740-9746-7AC20F07EFCE}" sibTransId="{DB64FEB7-8D8B-4F66-9420-E1BCAF65B30F}"/>
    <dgm:cxn modelId="{166AF5DD-C7D1-4C60-8155-F231E5DC9910}" type="presOf" srcId="{B7785110-58BB-47AE-A25E-1D4BA1640EB2}" destId="{4036CF5E-8BE0-43D6-960B-E313FBC912D6}" srcOrd="1" destOrd="0" presId="urn:microsoft.com/office/officeart/2005/8/layout/hierarchy2"/>
    <dgm:cxn modelId="{D347EB09-91AE-4CD6-961B-4D0D2241BEAF}" type="presOf" srcId="{3C258D5B-17ED-466E-A03F-715ADE9E3B76}" destId="{302804EB-BE96-4A68-9300-CAC21783A430}" srcOrd="1" destOrd="0" presId="urn:microsoft.com/office/officeart/2005/8/layout/hierarchy2"/>
    <dgm:cxn modelId="{5E9B769D-32DA-4E50-A607-BA91537FFF7D}" type="presOf" srcId="{01BE2400-14F8-403F-A02D-72846E0E19B1}" destId="{CF3C5A65-3DD7-4E1E-A5DA-8AFA1CDFB169}" srcOrd="0" destOrd="0" presId="urn:microsoft.com/office/officeart/2005/8/layout/hierarchy2"/>
    <dgm:cxn modelId="{44B0AE00-9AD2-4294-B4F4-4F467484C58A}" type="presOf" srcId="{FEA7A373-EA8A-4963-A681-C987783E4808}" destId="{9AA8E720-AD36-4768-B0B9-862E3018CCD6}" srcOrd="0" destOrd="0" presId="urn:microsoft.com/office/officeart/2005/8/layout/hierarchy2"/>
    <dgm:cxn modelId="{170B6098-1E92-4F88-979A-6067CE35ED71}" type="presOf" srcId="{B19DC1AB-7CC4-4270-B1D7-0E80E1D3EB23}" destId="{A8E9FB7B-8EDB-4C40-94E3-6FA18EFEB3D3}" srcOrd="0" destOrd="0" presId="urn:microsoft.com/office/officeart/2005/8/layout/hierarchy2"/>
    <dgm:cxn modelId="{4952A976-6BB4-4FE8-AFD1-69AF1D40D15C}" type="presOf" srcId="{CE14260D-B163-4A1D-99A5-999ECD6EA33B}" destId="{356397B7-EA78-4BF8-8414-86120AC36D7E}" srcOrd="0" destOrd="0" presId="urn:microsoft.com/office/officeart/2005/8/layout/hierarchy2"/>
    <dgm:cxn modelId="{3179F31C-C949-4E7B-9004-C90830A8F4E4}" type="presOf" srcId="{0717B2AE-5176-4301-A4D7-4CFE23270187}" destId="{E1CFE7B1-E5E6-4A0F-9564-53B035F687AE}" srcOrd="0" destOrd="0" presId="urn:microsoft.com/office/officeart/2005/8/layout/hierarchy2"/>
    <dgm:cxn modelId="{F80DE55D-7D85-400A-B62A-007A36B686FD}" type="presOf" srcId="{FF4EF483-CBE0-4521-B01D-5804AA8253EC}" destId="{386451A0-C270-4A5A-9D34-C511FA8018BE}" srcOrd="0" destOrd="0" presId="urn:microsoft.com/office/officeart/2005/8/layout/hierarchy2"/>
    <dgm:cxn modelId="{52DC08DA-F943-4AFC-B122-249D28ADC757}" type="presOf" srcId="{718EA83A-CDFB-4F70-A3A7-9DD5E0839A26}" destId="{7E2EFDB5-1573-409B-940A-808A942421F9}" srcOrd="0" destOrd="0" presId="urn:microsoft.com/office/officeart/2005/8/layout/hierarchy2"/>
    <dgm:cxn modelId="{FC95B3BE-0F7A-4556-8B8E-3516DE0621A9}" type="presParOf" srcId="{CF3C5A65-3DD7-4E1E-A5DA-8AFA1CDFB169}" destId="{1D1C0162-E6FF-47CE-85C9-18D9E7D6968C}" srcOrd="0" destOrd="0" presId="urn:microsoft.com/office/officeart/2005/8/layout/hierarchy2"/>
    <dgm:cxn modelId="{3756F447-8DE3-4E19-BB7D-8A6E007CE942}" type="presParOf" srcId="{1D1C0162-E6FF-47CE-85C9-18D9E7D6968C}" destId="{88A6A958-69D7-4797-B115-F57AEDF9CAB9}" srcOrd="0" destOrd="0" presId="urn:microsoft.com/office/officeart/2005/8/layout/hierarchy2"/>
    <dgm:cxn modelId="{A42E9723-EFF5-49C8-96F6-BAB22A1C6A1A}" type="presParOf" srcId="{1D1C0162-E6FF-47CE-85C9-18D9E7D6968C}" destId="{268E901F-6423-46AA-97EF-8DF835CC5D70}" srcOrd="1" destOrd="0" presId="urn:microsoft.com/office/officeart/2005/8/layout/hierarchy2"/>
    <dgm:cxn modelId="{6FD60144-D1B4-4019-A741-1A1E0D4BEDF0}" type="presParOf" srcId="{268E901F-6423-46AA-97EF-8DF835CC5D70}" destId="{F9F518A1-AFD7-422E-A47A-3D95987ECBB0}" srcOrd="0" destOrd="0" presId="urn:microsoft.com/office/officeart/2005/8/layout/hierarchy2"/>
    <dgm:cxn modelId="{C08630A8-A7FE-4697-9461-6FE20F1C3862}" type="presParOf" srcId="{F9F518A1-AFD7-422E-A47A-3D95987ECBB0}" destId="{671B870C-8FB9-4DBB-9B43-8BD0FABCDCB4}" srcOrd="0" destOrd="0" presId="urn:microsoft.com/office/officeart/2005/8/layout/hierarchy2"/>
    <dgm:cxn modelId="{EFE558C4-C987-431B-BD0A-3C908902D867}" type="presParOf" srcId="{268E901F-6423-46AA-97EF-8DF835CC5D70}" destId="{2788CE1F-A4BF-4382-B722-1DC042DD5D2C}" srcOrd="1" destOrd="0" presId="urn:microsoft.com/office/officeart/2005/8/layout/hierarchy2"/>
    <dgm:cxn modelId="{264818A3-2A5D-40F2-955A-7018B1C8BC5B}" type="presParOf" srcId="{2788CE1F-A4BF-4382-B722-1DC042DD5D2C}" destId="{FE9755EF-E824-4B25-9FC6-05CCC9FEDAA0}" srcOrd="0" destOrd="0" presId="urn:microsoft.com/office/officeart/2005/8/layout/hierarchy2"/>
    <dgm:cxn modelId="{C5F3A4F9-4D0B-479A-95EB-BC91B2B45ADA}" type="presParOf" srcId="{2788CE1F-A4BF-4382-B722-1DC042DD5D2C}" destId="{83B4AC61-BC68-4447-91C9-F92C17D45385}" srcOrd="1" destOrd="0" presId="urn:microsoft.com/office/officeart/2005/8/layout/hierarchy2"/>
    <dgm:cxn modelId="{D29D57BA-BF8C-4B54-920E-F1A0DDAC8E05}" type="presParOf" srcId="{83B4AC61-BC68-4447-91C9-F92C17D45385}" destId="{F8A6CCBA-6552-42B2-A974-86E7843A9457}" srcOrd="0" destOrd="0" presId="urn:microsoft.com/office/officeart/2005/8/layout/hierarchy2"/>
    <dgm:cxn modelId="{C31FFDD9-A077-4FF0-B715-1D6955BDE47F}" type="presParOf" srcId="{F8A6CCBA-6552-42B2-A974-86E7843A9457}" destId="{9903E07B-219C-48EA-BC7F-C7BE45845174}" srcOrd="0" destOrd="0" presId="urn:microsoft.com/office/officeart/2005/8/layout/hierarchy2"/>
    <dgm:cxn modelId="{D8F09423-9759-4421-A9E4-49A84A9125BF}" type="presParOf" srcId="{83B4AC61-BC68-4447-91C9-F92C17D45385}" destId="{0BD3877A-C2D1-48DB-BAD3-9979DAD0CE48}" srcOrd="1" destOrd="0" presId="urn:microsoft.com/office/officeart/2005/8/layout/hierarchy2"/>
    <dgm:cxn modelId="{EADA3977-9830-479F-802E-D9E2BCC9AD83}" type="presParOf" srcId="{0BD3877A-C2D1-48DB-BAD3-9979DAD0CE48}" destId="{FCB3C241-4CD6-4581-91D7-430975DE360E}" srcOrd="0" destOrd="0" presId="urn:microsoft.com/office/officeart/2005/8/layout/hierarchy2"/>
    <dgm:cxn modelId="{43FDD59B-5F8F-4FC6-9A01-35F84CA419D6}" type="presParOf" srcId="{0BD3877A-C2D1-48DB-BAD3-9979DAD0CE48}" destId="{04CDE018-6DAC-472B-9C55-622AB6050BA2}" srcOrd="1" destOrd="0" presId="urn:microsoft.com/office/officeart/2005/8/layout/hierarchy2"/>
    <dgm:cxn modelId="{61DA8A4B-F3AA-490D-8F13-3DA2AD2C6DC3}" type="presParOf" srcId="{04CDE018-6DAC-472B-9C55-622AB6050BA2}" destId="{997A39F5-B4DB-47AE-A47A-230C2C1D73FD}" srcOrd="0" destOrd="0" presId="urn:microsoft.com/office/officeart/2005/8/layout/hierarchy2"/>
    <dgm:cxn modelId="{1A6E7804-2E25-4B0B-929E-68FFEE3486BE}" type="presParOf" srcId="{997A39F5-B4DB-47AE-A47A-230C2C1D73FD}" destId="{5DA42398-D2E1-417C-9F16-CD5A00B171C0}" srcOrd="0" destOrd="0" presId="urn:microsoft.com/office/officeart/2005/8/layout/hierarchy2"/>
    <dgm:cxn modelId="{BEFD9B88-24E9-467D-9711-2AA39B23740A}" type="presParOf" srcId="{04CDE018-6DAC-472B-9C55-622AB6050BA2}" destId="{EDFFA71E-110E-418A-AC75-42C81FFA6A40}" srcOrd="1" destOrd="0" presId="urn:microsoft.com/office/officeart/2005/8/layout/hierarchy2"/>
    <dgm:cxn modelId="{F64AB760-6501-46BB-A002-B7026B5A027A}" type="presParOf" srcId="{EDFFA71E-110E-418A-AC75-42C81FFA6A40}" destId="{89C2FADB-2585-4483-A205-25B63006555D}" srcOrd="0" destOrd="0" presId="urn:microsoft.com/office/officeart/2005/8/layout/hierarchy2"/>
    <dgm:cxn modelId="{2D1FB9D8-3F20-45CE-98E7-D98C5183223E}" type="presParOf" srcId="{EDFFA71E-110E-418A-AC75-42C81FFA6A40}" destId="{0F3AA916-D735-4FA1-BDE8-0BC0C3C70392}" srcOrd="1" destOrd="0" presId="urn:microsoft.com/office/officeart/2005/8/layout/hierarchy2"/>
    <dgm:cxn modelId="{563AF9DF-3C36-460A-90AF-48AEC2AFF14A}" type="presParOf" srcId="{04CDE018-6DAC-472B-9C55-622AB6050BA2}" destId="{F2EC7522-A2D6-42AD-8D33-CC687148E35F}" srcOrd="2" destOrd="0" presId="urn:microsoft.com/office/officeart/2005/8/layout/hierarchy2"/>
    <dgm:cxn modelId="{4B53CEC8-3F75-4DE4-9BD5-8AB58256AA13}" type="presParOf" srcId="{F2EC7522-A2D6-42AD-8D33-CC687148E35F}" destId="{A2696AD3-2125-48DA-971F-432200C996E5}" srcOrd="0" destOrd="0" presId="urn:microsoft.com/office/officeart/2005/8/layout/hierarchy2"/>
    <dgm:cxn modelId="{7248054A-504F-470B-A932-E8382CE64157}" type="presParOf" srcId="{04CDE018-6DAC-472B-9C55-622AB6050BA2}" destId="{EB6AA3CC-2907-4D6A-A10B-B126CD876E75}" srcOrd="3" destOrd="0" presId="urn:microsoft.com/office/officeart/2005/8/layout/hierarchy2"/>
    <dgm:cxn modelId="{291A65B2-7DA8-4306-B745-E092D87F0987}" type="presParOf" srcId="{EB6AA3CC-2907-4D6A-A10B-B126CD876E75}" destId="{386451A0-C270-4A5A-9D34-C511FA8018BE}" srcOrd="0" destOrd="0" presId="urn:microsoft.com/office/officeart/2005/8/layout/hierarchy2"/>
    <dgm:cxn modelId="{5F8CA3FD-AE71-4168-B266-FEB0367A83B0}" type="presParOf" srcId="{EB6AA3CC-2907-4D6A-A10B-B126CD876E75}" destId="{4F1E0691-84D7-44FA-B47B-4404683A5F43}" srcOrd="1" destOrd="0" presId="urn:microsoft.com/office/officeart/2005/8/layout/hierarchy2"/>
    <dgm:cxn modelId="{40A24B9C-A62D-46F9-AC64-70E65D88B725}" type="presParOf" srcId="{268E901F-6423-46AA-97EF-8DF835CC5D70}" destId="{A8E9FB7B-8EDB-4C40-94E3-6FA18EFEB3D3}" srcOrd="2" destOrd="0" presId="urn:microsoft.com/office/officeart/2005/8/layout/hierarchy2"/>
    <dgm:cxn modelId="{BA1439AC-59EC-4216-B7D0-BEF41895929A}" type="presParOf" srcId="{A8E9FB7B-8EDB-4C40-94E3-6FA18EFEB3D3}" destId="{214BF8C1-9D14-43B0-B922-FB1C08E3307E}" srcOrd="0" destOrd="0" presId="urn:microsoft.com/office/officeart/2005/8/layout/hierarchy2"/>
    <dgm:cxn modelId="{E2E43266-4E61-4997-B5AF-89F2948CC14C}" type="presParOf" srcId="{268E901F-6423-46AA-97EF-8DF835CC5D70}" destId="{40C44122-4691-4351-ADA1-32ED9EA86C94}" srcOrd="3" destOrd="0" presId="urn:microsoft.com/office/officeart/2005/8/layout/hierarchy2"/>
    <dgm:cxn modelId="{0E9A35C9-84DC-4114-9176-D84766C1420F}" type="presParOf" srcId="{40C44122-4691-4351-ADA1-32ED9EA86C94}" destId="{91DAC929-04C4-474B-B225-431A1CB5E504}" srcOrd="0" destOrd="0" presId="urn:microsoft.com/office/officeart/2005/8/layout/hierarchy2"/>
    <dgm:cxn modelId="{678B3E4A-4C30-424A-9971-6CC67E5508B7}" type="presParOf" srcId="{40C44122-4691-4351-ADA1-32ED9EA86C94}" destId="{BE71A956-A72B-49FC-A395-85593D82E1B1}" srcOrd="1" destOrd="0" presId="urn:microsoft.com/office/officeart/2005/8/layout/hierarchy2"/>
    <dgm:cxn modelId="{33C2117C-0586-412B-AFCA-4573B2F31BEA}" type="presParOf" srcId="{BE71A956-A72B-49FC-A395-85593D82E1B1}" destId="{418307FD-87E4-430F-B7C2-1AFEEE6DD71C}" srcOrd="0" destOrd="0" presId="urn:microsoft.com/office/officeart/2005/8/layout/hierarchy2"/>
    <dgm:cxn modelId="{8496F805-282A-4E18-B15B-11F2CE7D60F2}" type="presParOf" srcId="{418307FD-87E4-430F-B7C2-1AFEEE6DD71C}" destId="{A48924B9-52B3-4763-81F6-5E4F8B439AB0}" srcOrd="0" destOrd="0" presId="urn:microsoft.com/office/officeart/2005/8/layout/hierarchy2"/>
    <dgm:cxn modelId="{A78AD4F0-A0B5-4E43-90E3-9C04755D8FC0}" type="presParOf" srcId="{BE71A956-A72B-49FC-A395-85593D82E1B1}" destId="{DE306460-7258-4BAF-8FED-AE34AC1A1AB8}" srcOrd="1" destOrd="0" presId="urn:microsoft.com/office/officeart/2005/8/layout/hierarchy2"/>
    <dgm:cxn modelId="{6375DA2C-345B-41C7-9568-D60EAE91581E}" type="presParOf" srcId="{DE306460-7258-4BAF-8FED-AE34AC1A1AB8}" destId="{9AA8E720-AD36-4768-B0B9-862E3018CCD6}" srcOrd="0" destOrd="0" presId="urn:microsoft.com/office/officeart/2005/8/layout/hierarchy2"/>
    <dgm:cxn modelId="{5412F288-E71F-4C6F-A075-438326DAE9C3}" type="presParOf" srcId="{DE306460-7258-4BAF-8FED-AE34AC1A1AB8}" destId="{DFEEF67A-14A6-4DAB-909F-C0733D4DB351}" srcOrd="1" destOrd="0" presId="urn:microsoft.com/office/officeart/2005/8/layout/hierarchy2"/>
    <dgm:cxn modelId="{FC142587-8E1A-4623-961A-E9F02C2B8A6B}" type="presParOf" srcId="{DFEEF67A-14A6-4DAB-909F-C0733D4DB351}" destId="{B1998108-1FF8-4558-8259-382C3A07BD62}" srcOrd="0" destOrd="0" presId="urn:microsoft.com/office/officeart/2005/8/layout/hierarchy2"/>
    <dgm:cxn modelId="{9783C283-3134-4D77-96C0-03D3683FC66F}" type="presParOf" srcId="{B1998108-1FF8-4558-8259-382C3A07BD62}" destId="{95B2253F-6326-4C3F-9F84-626995F54348}" srcOrd="0" destOrd="0" presId="urn:microsoft.com/office/officeart/2005/8/layout/hierarchy2"/>
    <dgm:cxn modelId="{9BE50C3C-FA40-49E3-971A-0B2F1E34FFAC}" type="presParOf" srcId="{DFEEF67A-14A6-4DAB-909F-C0733D4DB351}" destId="{49591D87-87ED-4470-8CDE-5B7EF5D32864}" srcOrd="1" destOrd="0" presId="urn:microsoft.com/office/officeart/2005/8/layout/hierarchy2"/>
    <dgm:cxn modelId="{A0DF0137-0A44-4C02-9624-92349F96832C}" type="presParOf" srcId="{49591D87-87ED-4470-8CDE-5B7EF5D32864}" destId="{386562CB-66A3-4C57-9D4D-92CD548F5D3A}" srcOrd="0" destOrd="0" presId="urn:microsoft.com/office/officeart/2005/8/layout/hierarchy2"/>
    <dgm:cxn modelId="{29C7EA46-C6A8-44A9-99AB-EAF38BF59997}" type="presParOf" srcId="{49591D87-87ED-4470-8CDE-5B7EF5D32864}" destId="{5DE0E54A-EA8A-472A-9013-957411B752F4}" srcOrd="1" destOrd="0" presId="urn:microsoft.com/office/officeart/2005/8/layout/hierarchy2"/>
    <dgm:cxn modelId="{663D4606-AD3C-46AB-9FCB-917738E921AC}" type="presParOf" srcId="{BE71A956-A72B-49FC-A395-85593D82E1B1}" destId="{3CA315AB-722F-488B-998F-B720FA2369E9}" srcOrd="2" destOrd="0" presId="urn:microsoft.com/office/officeart/2005/8/layout/hierarchy2"/>
    <dgm:cxn modelId="{AC9D7ADE-39B6-45B8-9076-7C2910D35608}" type="presParOf" srcId="{3CA315AB-722F-488B-998F-B720FA2369E9}" destId="{302804EB-BE96-4A68-9300-CAC21783A430}" srcOrd="0" destOrd="0" presId="urn:microsoft.com/office/officeart/2005/8/layout/hierarchy2"/>
    <dgm:cxn modelId="{3ED0D713-52C1-496E-BCB8-976DA6AFA190}" type="presParOf" srcId="{BE71A956-A72B-49FC-A395-85593D82E1B1}" destId="{D3987AE1-4BC2-48F8-8778-B081140FD31F}" srcOrd="3" destOrd="0" presId="urn:microsoft.com/office/officeart/2005/8/layout/hierarchy2"/>
    <dgm:cxn modelId="{5C67D1C0-33BB-41B0-838C-213A606FC6F0}" type="presParOf" srcId="{D3987AE1-4BC2-48F8-8778-B081140FD31F}" destId="{356397B7-EA78-4BF8-8414-86120AC36D7E}" srcOrd="0" destOrd="0" presId="urn:microsoft.com/office/officeart/2005/8/layout/hierarchy2"/>
    <dgm:cxn modelId="{0E38F121-B624-409B-B139-05A113040985}" type="presParOf" srcId="{D3987AE1-4BC2-48F8-8778-B081140FD31F}" destId="{BDC46AC0-50BF-4C15-A7BE-D3E0A1ED5DC3}" srcOrd="1" destOrd="0" presId="urn:microsoft.com/office/officeart/2005/8/layout/hierarchy2"/>
    <dgm:cxn modelId="{C334C108-E070-4F0F-A01F-F3C03E3EF216}" type="presParOf" srcId="{BE71A956-A72B-49FC-A395-85593D82E1B1}" destId="{8F53C21D-B2BB-4B3A-B034-27D9874CFCB7}" srcOrd="4" destOrd="0" presId="urn:microsoft.com/office/officeart/2005/8/layout/hierarchy2"/>
    <dgm:cxn modelId="{FF3496CB-D3CD-4DEF-8706-A26A256D0E21}" type="presParOf" srcId="{8F53C21D-B2BB-4B3A-B034-27D9874CFCB7}" destId="{4036CF5E-8BE0-43D6-960B-E313FBC912D6}" srcOrd="0" destOrd="0" presId="urn:microsoft.com/office/officeart/2005/8/layout/hierarchy2"/>
    <dgm:cxn modelId="{4A570384-59A3-47B5-8CDB-0895F1B434F0}" type="presParOf" srcId="{BE71A956-A72B-49FC-A395-85593D82E1B1}" destId="{D2792510-68C7-4C95-AD43-0FD721791B6C}" srcOrd="5" destOrd="0" presId="urn:microsoft.com/office/officeart/2005/8/layout/hierarchy2"/>
    <dgm:cxn modelId="{3BB2AC49-1802-41F4-8035-131C3A03BFB5}" type="presParOf" srcId="{D2792510-68C7-4C95-AD43-0FD721791B6C}" destId="{7E2EFDB5-1573-409B-940A-808A942421F9}" srcOrd="0" destOrd="0" presId="urn:microsoft.com/office/officeart/2005/8/layout/hierarchy2"/>
    <dgm:cxn modelId="{A4A73F8A-9A49-4333-B8EB-A64C5876FC66}" type="presParOf" srcId="{D2792510-68C7-4C95-AD43-0FD721791B6C}" destId="{1AA95219-1D5B-4C92-8AD4-C1E4A06A38D8}" srcOrd="1" destOrd="0" presId="urn:microsoft.com/office/officeart/2005/8/layout/hierarchy2"/>
    <dgm:cxn modelId="{5C25ACD5-97B7-43B0-B1E4-8EC54700FF29}" type="presParOf" srcId="{BE71A956-A72B-49FC-A395-85593D82E1B1}" destId="{77155ED2-82B0-4536-8800-08FD4B138E20}" srcOrd="6" destOrd="0" presId="urn:microsoft.com/office/officeart/2005/8/layout/hierarchy2"/>
    <dgm:cxn modelId="{80C23C9B-7F4E-426C-8EBA-6979AFFD7CF1}" type="presParOf" srcId="{77155ED2-82B0-4536-8800-08FD4B138E20}" destId="{BA755EA3-3CD1-42C2-8100-9BF17E8F48FE}" srcOrd="0" destOrd="0" presId="urn:microsoft.com/office/officeart/2005/8/layout/hierarchy2"/>
    <dgm:cxn modelId="{1B6F676C-2B40-441D-9643-13ADFD0F31EA}" type="presParOf" srcId="{BE71A956-A72B-49FC-A395-85593D82E1B1}" destId="{7BF17192-F0F5-446D-BB2C-108133F1CA9A}" srcOrd="7" destOrd="0" presId="urn:microsoft.com/office/officeart/2005/8/layout/hierarchy2"/>
    <dgm:cxn modelId="{8BD1912F-8436-4AD1-A8AD-8E82A1B62664}" type="presParOf" srcId="{7BF17192-F0F5-446D-BB2C-108133F1CA9A}" destId="{E1CFE7B1-E5E6-4A0F-9564-53B035F687AE}" srcOrd="0" destOrd="0" presId="urn:microsoft.com/office/officeart/2005/8/layout/hierarchy2"/>
    <dgm:cxn modelId="{0D59248E-4A33-4069-A2DA-841C2C5AD9A2}" type="presParOf" srcId="{7BF17192-F0F5-446D-BB2C-108133F1CA9A}" destId="{A96E0AA0-C790-4B6F-B441-D6A01A86113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46A45F89-BA26-4D5A-A53C-8DF8EA376426}" type="doc">
      <dgm:prSet loTypeId="urn:microsoft.com/office/officeart/2005/8/layout/StepDownProcess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A3ADCFE-4300-4023-8C7A-88E88F2C5D79}">
      <dgm:prSet phldrT="[Text]" custT="1"/>
      <dgm:spPr/>
      <dgm:t>
        <a:bodyPr/>
        <a:lstStyle/>
        <a:p>
          <a:r>
            <a:rPr lang="en-US" sz="2400" b="1" dirty="0" smtClean="0"/>
            <a:t>Model improvement</a:t>
          </a:r>
          <a:endParaRPr lang="en-US" sz="2400" b="1" dirty="0"/>
        </a:p>
      </dgm:t>
    </dgm:pt>
    <dgm:pt modelId="{BF324BDB-2D69-4C65-85A6-C3F935C7571D}" type="parTrans" cxnId="{9DDA4F70-6500-4F59-81F9-8265183AD16F}">
      <dgm:prSet/>
      <dgm:spPr/>
      <dgm:t>
        <a:bodyPr/>
        <a:lstStyle/>
        <a:p>
          <a:endParaRPr lang="en-US" sz="2000" b="1"/>
        </a:p>
      </dgm:t>
    </dgm:pt>
    <dgm:pt modelId="{7A4871E9-75CE-4E90-A5E6-B1514332C80B}" type="sibTrans" cxnId="{9DDA4F70-6500-4F59-81F9-8265183AD16F}">
      <dgm:prSet/>
      <dgm:spPr/>
      <dgm:t>
        <a:bodyPr/>
        <a:lstStyle/>
        <a:p>
          <a:endParaRPr lang="en-US" sz="2000" b="1"/>
        </a:p>
      </dgm:t>
    </dgm:pt>
    <dgm:pt modelId="{0FF4FBAF-8660-4AFF-93BF-FD35F954A5D8}">
      <dgm:prSet phldrT="[Text]" custT="1"/>
      <dgm:spPr/>
      <dgm:t>
        <a:bodyPr/>
        <a:lstStyle/>
        <a:p>
          <a:r>
            <a:rPr lang="en-US" sz="1600" b="1" dirty="0" smtClean="0"/>
            <a:t>PM</a:t>
          </a:r>
          <a:r>
            <a:rPr lang="en-US" sz="1600" b="1" baseline="-25000" dirty="0" smtClean="0"/>
            <a:t>2.5</a:t>
          </a:r>
          <a:r>
            <a:rPr lang="en-US" sz="1600" b="1" dirty="0" smtClean="0"/>
            <a:t> estimations from satellite AOD</a:t>
          </a:r>
          <a:endParaRPr lang="en-US" sz="1600" b="1" dirty="0"/>
        </a:p>
      </dgm:t>
    </dgm:pt>
    <dgm:pt modelId="{9BCC7C84-DB5D-40C0-BCE3-7EB18B8CCAEA}" type="parTrans" cxnId="{BD198D45-C898-4358-A2B8-638E57966006}">
      <dgm:prSet/>
      <dgm:spPr/>
      <dgm:t>
        <a:bodyPr/>
        <a:lstStyle/>
        <a:p>
          <a:endParaRPr lang="en-US" sz="2000" b="1"/>
        </a:p>
      </dgm:t>
    </dgm:pt>
    <dgm:pt modelId="{26B86BCA-8F79-420A-9774-372E087BCD97}" type="sibTrans" cxnId="{BD198D45-C898-4358-A2B8-638E57966006}">
      <dgm:prSet/>
      <dgm:spPr/>
      <dgm:t>
        <a:bodyPr/>
        <a:lstStyle/>
        <a:p>
          <a:endParaRPr lang="en-US" sz="2000" b="1"/>
        </a:p>
      </dgm:t>
    </dgm:pt>
    <dgm:pt modelId="{5112CBFB-3E1C-47CB-A6D4-74A53BBA4335}">
      <dgm:prSet phldrT="[Text]" custT="1"/>
      <dgm:spPr/>
      <dgm:t>
        <a:bodyPr/>
        <a:lstStyle/>
        <a:p>
          <a:r>
            <a:rPr lang="en-US" sz="2400" b="1" dirty="0" smtClean="0"/>
            <a:t>Combination </a:t>
          </a:r>
          <a:endParaRPr lang="en-US" sz="2400" b="1" dirty="0"/>
        </a:p>
      </dgm:t>
    </dgm:pt>
    <dgm:pt modelId="{B9DCA86F-45C2-47DC-8877-469823D732EF}" type="parTrans" cxnId="{3148AE43-FE88-4664-9C68-240386CE9019}">
      <dgm:prSet/>
      <dgm:spPr/>
      <dgm:t>
        <a:bodyPr/>
        <a:lstStyle/>
        <a:p>
          <a:endParaRPr lang="en-US" sz="2000" b="1"/>
        </a:p>
      </dgm:t>
    </dgm:pt>
    <dgm:pt modelId="{35CF17C3-ED15-4E73-94F9-81B648E9DC45}" type="sibTrans" cxnId="{3148AE43-FE88-4664-9C68-240386CE9019}">
      <dgm:prSet/>
      <dgm:spPr/>
      <dgm:t>
        <a:bodyPr/>
        <a:lstStyle/>
        <a:p>
          <a:endParaRPr lang="en-US" sz="2000" b="1"/>
        </a:p>
      </dgm:t>
    </dgm:pt>
    <dgm:pt modelId="{D69458F2-E8AD-4935-85D0-19AD2467BF5C}">
      <dgm:prSet phldrT="[Text]" custT="1"/>
      <dgm:spPr/>
      <dgm:t>
        <a:bodyPr/>
        <a:lstStyle/>
        <a:p>
          <a:r>
            <a:rPr lang="en-US" sz="1600" b="1" dirty="0" smtClean="0"/>
            <a:t>MISR</a:t>
          </a:r>
          <a:endParaRPr lang="en-US" sz="1600" b="1" dirty="0"/>
        </a:p>
      </dgm:t>
    </dgm:pt>
    <dgm:pt modelId="{F58A080D-93D7-458F-B644-7C21A418564E}" type="parTrans" cxnId="{7C85D867-0DCE-4914-A954-61B800B04E80}">
      <dgm:prSet/>
      <dgm:spPr/>
      <dgm:t>
        <a:bodyPr/>
        <a:lstStyle/>
        <a:p>
          <a:endParaRPr lang="en-US" sz="2000" b="1"/>
        </a:p>
      </dgm:t>
    </dgm:pt>
    <dgm:pt modelId="{C6A99B8D-7753-4117-98F5-354E7DA50352}" type="sibTrans" cxnId="{7C85D867-0DCE-4914-A954-61B800B04E80}">
      <dgm:prSet/>
      <dgm:spPr/>
      <dgm:t>
        <a:bodyPr/>
        <a:lstStyle/>
        <a:p>
          <a:endParaRPr lang="en-US" sz="2000" b="1"/>
        </a:p>
      </dgm:t>
    </dgm:pt>
    <dgm:pt modelId="{8F00C251-B1E7-4C23-ACB9-5FE4D0872A8E}">
      <dgm:prSet phldrT="[Text]" custT="1"/>
      <dgm:spPr/>
      <dgm:t>
        <a:bodyPr/>
        <a:lstStyle/>
        <a:p>
          <a:r>
            <a:rPr lang="en-US" sz="2400" b="1" dirty="0" smtClean="0"/>
            <a:t>Weather variables</a:t>
          </a:r>
          <a:endParaRPr lang="en-US" sz="2400" b="1" dirty="0"/>
        </a:p>
      </dgm:t>
    </dgm:pt>
    <dgm:pt modelId="{B9BEDC48-F8C8-42B4-BBBA-D53D09F7B61A}" type="parTrans" cxnId="{0FED226C-E6A2-49A1-BE00-4ED915D88907}">
      <dgm:prSet/>
      <dgm:spPr/>
      <dgm:t>
        <a:bodyPr/>
        <a:lstStyle/>
        <a:p>
          <a:endParaRPr lang="en-US" sz="2000" b="1"/>
        </a:p>
      </dgm:t>
    </dgm:pt>
    <dgm:pt modelId="{7DB844E2-9136-4DE3-8C5B-43B0197D9D48}" type="sibTrans" cxnId="{0FED226C-E6A2-49A1-BE00-4ED915D88907}">
      <dgm:prSet/>
      <dgm:spPr/>
      <dgm:t>
        <a:bodyPr/>
        <a:lstStyle/>
        <a:p>
          <a:endParaRPr lang="en-US" sz="2000" b="1"/>
        </a:p>
      </dgm:t>
    </dgm:pt>
    <dgm:pt modelId="{90F5F2F1-8165-41F7-B2EE-BB29D1430E3D}">
      <dgm:prSet phldrT="[Text]" custT="1"/>
      <dgm:spPr/>
      <dgm:t>
        <a:bodyPr/>
        <a:lstStyle/>
        <a:p>
          <a:r>
            <a:rPr lang="en-US" sz="1400" b="1" dirty="0" smtClean="0"/>
            <a:t>Planetary boundary layer height</a:t>
          </a:r>
          <a:endParaRPr lang="en-US" sz="1400" b="1" dirty="0"/>
        </a:p>
      </dgm:t>
    </dgm:pt>
    <dgm:pt modelId="{514ED565-01B4-466E-AC01-4A8327D01705}" type="parTrans" cxnId="{5EA35418-9DD5-4B6B-A867-32D5B6D8E067}">
      <dgm:prSet/>
      <dgm:spPr/>
      <dgm:t>
        <a:bodyPr/>
        <a:lstStyle/>
        <a:p>
          <a:endParaRPr lang="en-US" sz="2000" b="1"/>
        </a:p>
      </dgm:t>
    </dgm:pt>
    <dgm:pt modelId="{EB120B6A-DC7A-4AF1-BAAB-00F5A7502ABA}" type="sibTrans" cxnId="{5EA35418-9DD5-4B6B-A867-32D5B6D8E067}">
      <dgm:prSet/>
      <dgm:spPr/>
      <dgm:t>
        <a:bodyPr/>
        <a:lstStyle/>
        <a:p>
          <a:endParaRPr lang="en-US" sz="2000" b="1"/>
        </a:p>
      </dgm:t>
    </dgm:pt>
    <dgm:pt modelId="{CC28EB66-C4DD-4F6F-87F6-B67E53FA86F1}">
      <dgm:prSet phldrT="[Text]" custT="1"/>
      <dgm:spPr/>
      <dgm:t>
        <a:bodyPr/>
        <a:lstStyle/>
        <a:p>
          <a:r>
            <a:rPr lang="en-US" sz="1600" b="1" dirty="0" smtClean="0"/>
            <a:t> 346 EPA daily averaged ground monitors</a:t>
          </a:r>
          <a:endParaRPr lang="en-US" sz="1600" b="1" dirty="0"/>
        </a:p>
      </dgm:t>
    </dgm:pt>
    <dgm:pt modelId="{814A3115-1835-46B8-9424-F88A46E57338}" type="parTrans" cxnId="{DD5E70E0-15B0-4B61-AD8A-65C34A346577}">
      <dgm:prSet/>
      <dgm:spPr/>
      <dgm:t>
        <a:bodyPr/>
        <a:lstStyle/>
        <a:p>
          <a:endParaRPr lang="en-US" sz="2000" b="1"/>
        </a:p>
      </dgm:t>
    </dgm:pt>
    <dgm:pt modelId="{FFA8875A-FC19-4684-BF96-A175B8834A59}" type="sibTrans" cxnId="{DD5E70E0-15B0-4B61-AD8A-65C34A346577}">
      <dgm:prSet/>
      <dgm:spPr/>
      <dgm:t>
        <a:bodyPr/>
        <a:lstStyle/>
        <a:p>
          <a:endParaRPr lang="en-US" sz="2000" b="1"/>
        </a:p>
      </dgm:t>
    </dgm:pt>
    <dgm:pt modelId="{1BDAE50D-AB35-4E47-8A81-160C8ECE7FBE}">
      <dgm:prSet phldrT="[Text]" custT="1"/>
      <dgm:spPr/>
      <dgm:t>
        <a:bodyPr/>
        <a:lstStyle/>
        <a:p>
          <a:r>
            <a:rPr lang="en-US" sz="1400" b="1" dirty="0" smtClean="0"/>
            <a:t>RH from the GEOS-3 </a:t>
          </a:r>
          <a:endParaRPr lang="en-US" sz="1400" b="1" dirty="0"/>
        </a:p>
      </dgm:t>
    </dgm:pt>
    <dgm:pt modelId="{27108B81-AEB0-4126-87BE-92B7DDA2FCAA}" type="parTrans" cxnId="{FF29B3BE-0C17-46C7-95B9-58A03197508A}">
      <dgm:prSet/>
      <dgm:spPr/>
      <dgm:t>
        <a:bodyPr/>
        <a:lstStyle/>
        <a:p>
          <a:endParaRPr lang="en-US" sz="2000" b="1"/>
        </a:p>
      </dgm:t>
    </dgm:pt>
    <dgm:pt modelId="{B85BBB38-140F-4ECD-AC71-CCA2F4B4D187}" type="sibTrans" cxnId="{FF29B3BE-0C17-46C7-95B9-58A03197508A}">
      <dgm:prSet/>
      <dgm:spPr/>
      <dgm:t>
        <a:bodyPr/>
        <a:lstStyle/>
        <a:p>
          <a:endParaRPr lang="en-US" sz="2000" b="1"/>
        </a:p>
      </dgm:t>
    </dgm:pt>
    <dgm:pt modelId="{BCC3F594-6212-477C-B828-DE4BAF3D23A2}" type="pres">
      <dgm:prSet presAssocID="{46A45F89-BA26-4D5A-A53C-8DF8EA37642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84F565A-A27C-424C-9F4D-F114E807BD04}" type="pres">
      <dgm:prSet presAssocID="{5A3ADCFE-4300-4023-8C7A-88E88F2C5D79}" presName="composite" presStyleCnt="0"/>
      <dgm:spPr/>
    </dgm:pt>
    <dgm:pt modelId="{83BBFE1C-A26F-4259-B4DC-9CD970B32645}" type="pres">
      <dgm:prSet presAssocID="{5A3ADCFE-4300-4023-8C7A-88E88F2C5D79}" presName="bentUpArrow1" presStyleLbl="alignImgPlace1" presStyleIdx="0" presStyleCnt="2"/>
      <dgm:spPr/>
    </dgm:pt>
    <dgm:pt modelId="{92FBFBE5-7B25-4147-AA4A-3AEA59FAEDE3}" type="pres">
      <dgm:prSet presAssocID="{5A3ADCFE-4300-4023-8C7A-88E88F2C5D79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41E9D1-8D60-48A2-B8BB-7980487F1CD5}" type="pres">
      <dgm:prSet presAssocID="{5A3ADCFE-4300-4023-8C7A-88E88F2C5D79}" presName="ChildText" presStyleLbl="revTx" presStyleIdx="0" presStyleCnt="3" custScaleX="1050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166AFD-51B9-47E4-8D92-ACCB5FF74BBD}" type="pres">
      <dgm:prSet presAssocID="{7A4871E9-75CE-4E90-A5E6-B1514332C80B}" presName="sibTrans" presStyleCnt="0"/>
      <dgm:spPr/>
    </dgm:pt>
    <dgm:pt modelId="{4B3E636B-3E2E-46A2-AD5A-472A209935A0}" type="pres">
      <dgm:prSet presAssocID="{5112CBFB-3E1C-47CB-A6D4-74A53BBA4335}" presName="composite" presStyleCnt="0"/>
      <dgm:spPr/>
    </dgm:pt>
    <dgm:pt modelId="{37DB5140-3CCB-461F-8A6A-D1E54D89CDA0}" type="pres">
      <dgm:prSet presAssocID="{5112CBFB-3E1C-47CB-A6D4-74A53BBA4335}" presName="bentUpArrow1" presStyleLbl="alignImgPlace1" presStyleIdx="1" presStyleCnt="2"/>
      <dgm:spPr/>
    </dgm:pt>
    <dgm:pt modelId="{E439BE33-CD2A-4C04-ABE9-C5207083E1D0}" type="pres">
      <dgm:prSet presAssocID="{5112CBFB-3E1C-47CB-A6D4-74A53BBA4335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D3CE97-CC42-4E49-8EC4-3CCD9D1B5C2C}" type="pres">
      <dgm:prSet presAssocID="{5112CBFB-3E1C-47CB-A6D4-74A53BBA4335}" presName="ChildText" presStyleLbl="revTx" presStyleIdx="1" presStyleCnt="3" custScaleX="126192" custLinFactNeighborX="152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56C11C-88C6-4824-8C75-BC630B17836A}" type="pres">
      <dgm:prSet presAssocID="{35CF17C3-ED15-4E73-94F9-81B648E9DC45}" presName="sibTrans" presStyleCnt="0"/>
      <dgm:spPr/>
    </dgm:pt>
    <dgm:pt modelId="{7F1309A0-74D8-40D1-B816-5609C55ADF02}" type="pres">
      <dgm:prSet presAssocID="{8F00C251-B1E7-4C23-ACB9-5FE4D0872A8E}" presName="composite" presStyleCnt="0"/>
      <dgm:spPr/>
    </dgm:pt>
    <dgm:pt modelId="{336DF02E-23D0-4612-915E-1175E8BAC76E}" type="pres">
      <dgm:prSet presAssocID="{8F00C251-B1E7-4C23-ACB9-5FE4D0872A8E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B4E6B3-8FB9-4A4B-AED3-AA562E3AD48A}" type="pres">
      <dgm:prSet presAssocID="{8F00C251-B1E7-4C23-ACB9-5FE4D0872A8E}" presName="Final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DDA4F70-6500-4F59-81F9-8265183AD16F}" srcId="{46A45F89-BA26-4D5A-A53C-8DF8EA376426}" destId="{5A3ADCFE-4300-4023-8C7A-88E88F2C5D79}" srcOrd="0" destOrd="0" parTransId="{BF324BDB-2D69-4C65-85A6-C3F935C7571D}" sibTransId="{7A4871E9-75CE-4E90-A5E6-B1514332C80B}"/>
    <dgm:cxn modelId="{3148AE43-FE88-4664-9C68-240386CE9019}" srcId="{46A45F89-BA26-4D5A-A53C-8DF8EA376426}" destId="{5112CBFB-3E1C-47CB-A6D4-74A53BBA4335}" srcOrd="1" destOrd="0" parTransId="{B9DCA86F-45C2-47DC-8877-469823D732EF}" sibTransId="{35CF17C3-ED15-4E73-94F9-81B648E9DC45}"/>
    <dgm:cxn modelId="{0FED226C-E6A2-49A1-BE00-4ED915D88907}" srcId="{46A45F89-BA26-4D5A-A53C-8DF8EA376426}" destId="{8F00C251-B1E7-4C23-ACB9-5FE4D0872A8E}" srcOrd="2" destOrd="0" parTransId="{B9BEDC48-F8C8-42B4-BBBA-D53D09F7B61A}" sibTransId="{7DB844E2-9136-4DE3-8C5B-43B0197D9D48}"/>
    <dgm:cxn modelId="{5C6E1605-7154-47AC-A4E3-B8EAE278CA1E}" type="presOf" srcId="{5A3ADCFE-4300-4023-8C7A-88E88F2C5D79}" destId="{92FBFBE5-7B25-4147-AA4A-3AEA59FAEDE3}" srcOrd="0" destOrd="0" presId="urn:microsoft.com/office/officeart/2005/8/layout/StepDownProcess"/>
    <dgm:cxn modelId="{BD198D45-C898-4358-A2B8-638E57966006}" srcId="{5A3ADCFE-4300-4023-8C7A-88E88F2C5D79}" destId="{0FF4FBAF-8660-4AFF-93BF-FD35F954A5D8}" srcOrd="0" destOrd="0" parTransId="{9BCC7C84-DB5D-40C0-BCE3-7EB18B8CCAEA}" sibTransId="{26B86BCA-8F79-420A-9774-372E087BCD97}"/>
    <dgm:cxn modelId="{D67FBA50-750F-4DFD-82BB-80B060AE1DE2}" type="presOf" srcId="{CC28EB66-C4DD-4F6F-87F6-B67E53FA86F1}" destId="{47D3CE97-CC42-4E49-8EC4-3CCD9D1B5C2C}" srcOrd="0" destOrd="1" presId="urn:microsoft.com/office/officeart/2005/8/layout/StepDownProcess"/>
    <dgm:cxn modelId="{D9705052-0019-4A4E-9940-AA96495817FD}" type="presOf" srcId="{D69458F2-E8AD-4935-85D0-19AD2467BF5C}" destId="{47D3CE97-CC42-4E49-8EC4-3CCD9D1B5C2C}" srcOrd="0" destOrd="0" presId="urn:microsoft.com/office/officeart/2005/8/layout/StepDownProcess"/>
    <dgm:cxn modelId="{5AC40A8B-7E74-4402-9EB3-39CD1BBF5B49}" type="presOf" srcId="{46A45F89-BA26-4D5A-A53C-8DF8EA376426}" destId="{BCC3F594-6212-477C-B828-DE4BAF3D23A2}" srcOrd="0" destOrd="0" presId="urn:microsoft.com/office/officeart/2005/8/layout/StepDownProcess"/>
    <dgm:cxn modelId="{5EA35418-9DD5-4B6B-A867-32D5B6D8E067}" srcId="{8F00C251-B1E7-4C23-ACB9-5FE4D0872A8E}" destId="{90F5F2F1-8165-41F7-B2EE-BB29D1430E3D}" srcOrd="0" destOrd="0" parTransId="{514ED565-01B4-466E-AC01-4A8327D01705}" sibTransId="{EB120B6A-DC7A-4AF1-BAAB-00F5A7502ABA}"/>
    <dgm:cxn modelId="{C19D0350-29EE-4642-A4BB-FD790481FBC9}" type="presOf" srcId="{90F5F2F1-8165-41F7-B2EE-BB29D1430E3D}" destId="{5EB4E6B3-8FB9-4A4B-AED3-AA562E3AD48A}" srcOrd="0" destOrd="0" presId="urn:microsoft.com/office/officeart/2005/8/layout/StepDownProcess"/>
    <dgm:cxn modelId="{FF29B3BE-0C17-46C7-95B9-58A03197508A}" srcId="{8F00C251-B1E7-4C23-ACB9-5FE4D0872A8E}" destId="{1BDAE50D-AB35-4E47-8A81-160C8ECE7FBE}" srcOrd="1" destOrd="0" parTransId="{27108B81-AEB0-4126-87BE-92B7DDA2FCAA}" sibTransId="{B85BBB38-140F-4ECD-AC71-CCA2F4B4D187}"/>
    <dgm:cxn modelId="{1EF005AF-C6D7-4198-9A08-D506F59FB55E}" type="presOf" srcId="{5112CBFB-3E1C-47CB-A6D4-74A53BBA4335}" destId="{E439BE33-CD2A-4C04-ABE9-C5207083E1D0}" srcOrd="0" destOrd="0" presId="urn:microsoft.com/office/officeart/2005/8/layout/StepDownProcess"/>
    <dgm:cxn modelId="{DD5E70E0-15B0-4B61-AD8A-65C34A346577}" srcId="{5112CBFB-3E1C-47CB-A6D4-74A53BBA4335}" destId="{CC28EB66-C4DD-4F6F-87F6-B67E53FA86F1}" srcOrd="1" destOrd="0" parTransId="{814A3115-1835-46B8-9424-F88A46E57338}" sibTransId="{FFA8875A-FC19-4684-BF96-A175B8834A59}"/>
    <dgm:cxn modelId="{7C85D867-0DCE-4914-A954-61B800B04E80}" srcId="{5112CBFB-3E1C-47CB-A6D4-74A53BBA4335}" destId="{D69458F2-E8AD-4935-85D0-19AD2467BF5C}" srcOrd="0" destOrd="0" parTransId="{F58A080D-93D7-458F-B644-7C21A418564E}" sibTransId="{C6A99B8D-7753-4117-98F5-354E7DA50352}"/>
    <dgm:cxn modelId="{A2DECD78-5375-482D-8C0D-7575A0B529CA}" type="presOf" srcId="{1BDAE50D-AB35-4E47-8A81-160C8ECE7FBE}" destId="{5EB4E6B3-8FB9-4A4B-AED3-AA562E3AD48A}" srcOrd="0" destOrd="1" presId="urn:microsoft.com/office/officeart/2005/8/layout/StepDownProcess"/>
    <dgm:cxn modelId="{C9A39E96-C47D-4FFC-B807-1F340BE3489E}" type="presOf" srcId="{0FF4FBAF-8660-4AFF-93BF-FD35F954A5D8}" destId="{7B41E9D1-8D60-48A2-B8BB-7980487F1CD5}" srcOrd="0" destOrd="0" presId="urn:microsoft.com/office/officeart/2005/8/layout/StepDownProcess"/>
    <dgm:cxn modelId="{C4E208A2-8968-42A7-9620-EC8AD9DC320E}" type="presOf" srcId="{8F00C251-B1E7-4C23-ACB9-5FE4D0872A8E}" destId="{336DF02E-23D0-4612-915E-1175E8BAC76E}" srcOrd="0" destOrd="0" presId="urn:microsoft.com/office/officeart/2005/8/layout/StepDownProcess"/>
    <dgm:cxn modelId="{89A95F7F-8B6D-440C-9D2B-C414549A18B1}" type="presParOf" srcId="{BCC3F594-6212-477C-B828-DE4BAF3D23A2}" destId="{E84F565A-A27C-424C-9F4D-F114E807BD04}" srcOrd="0" destOrd="0" presId="urn:microsoft.com/office/officeart/2005/8/layout/StepDownProcess"/>
    <dgm:cxn modelId="{4E6BC234-374E-4209-8300-66331581CF45}" type="presParOf" srcId="{E84F565A-A27C-424C-9F4D-F114E807BD04}" destId="{83BBFE1C-A26F-4259-B4DC-9CD970B32645}" srcOrd="0" destOrd="0" presId="urn:microsoft.com/office/officeart/2005/8/layout/StepDownProcess"/>
    <dgm:cxn modelId="{7BFCC48F-79BC-4D38-95E9-3DC4AF36DE02}" type="presParOf" srcId="{E84F565A-A27C-424C-9F4D-F114E807BD04}" destId="{92FBFBE5-7B25-4147-AA4A-3AEA59FAEDE3}" srcOrd="1" destOrd="0" presId="urn:microsoft.com/office/officeart/2005/8/layout/StepDownProcess"/>
    <dgm:cxn modelId="{06EB8A2F-2F4E-45E3-B925-AC07890B9967}" type="presParOf" srcId="{E84F565A-A27C-424C-9F4D-F114E807BD04}" destId="{7B41E9D1-8D60-48A2-B8BB-7980487F1CD5}" srcOrd="2" destOrd="0" presId="urn:microsoft.com/office/officeart/2005/8/layout/StepDownProcess"/>
    <dgm:cxn modelId="{B72A7F5C-C817-444F-8797-47319E3D083E}" type="presParOf" srcId="{BCC3F594-6212-477C-B828-DE4BAF3D23A2}" destId="{C3166AFD-51B9-47E4-8D92-ACCB5FF74BBD}" srcOrd="1" destOrd="0" presId="urn:microsoft.com/office/officeart/2005/8/layout/StepDownProcess"/>
    <dgm:cxn modelId="{35D6A0F8-1A09-4625-AF90-8D04C889C753}" type="presParOf" srcId="{BCC3F594-6212-477C-B828-DE4BAF3D23A2}" destId="{4B3E636B-3E2E-46A2-AD5A-472A209935A0}" srcOrd="2" destOrd="0" presId="urn:microsoft.com/office/officeart/2005/8/layout/StepDownProcess"/>
    <dgm:cxn modelId="{9D919D31-A3E7-4F2B-90AB-1E2B69EC9DA0}" type="presParOf" srcId="{4B3E636B-3E2E-46A2-AD5A-472A209935A0}" destId="{37DB5140-3CCB-461F-8A6A-D1E54D89CDA0}" srcOrd="0" destOrd="0" presId="urn:microsoft.com/office/officeart/2005/8/layout/StepDownProcess"/>
    <dgm:cxn modelId="{A6DA4186-DFDE-4680-AA55-A76EC3ED31C5}" type="presParOf" srcId="{4B3E636B-3E2E-46A2-AD5A-472A209935A0}" destId="{E439BE33-CD2A-4C04-ABE9-C5207083E1D0}" srcOrd="1" destOrd="0" presId="urn:microsoft.com/office/officeart/2005/8/layout/StepDownProcess"/>
    <dgm:cxn modelId="{A76E6139-49C6-47AB-B672-087B954BCD79}" type="presParOf" srcId="{4B3E636B-3E2E-46A2-AD5A-472A209935A0}" destId="{47D3CE97-CC42-4E49-8EC4-3CCD9D1B5C2C}" srcOrd="2" destOrd="0" presId="urn:microsoft.com/office/officeart/2005/8/layout/StepDownProcess"/>
    <dgm:cxn modelId="{4D909A6D-00F5-435A-ADEC-2B5DD0E566A3}" type="presParOf" srcId="{BCC3F594-6212-477C-B828-DE4BAF3D23A2}" destId="{1356C11C-88C6-4824-8C75-BC630B17836A}" srcOrd="3" destOrd="0" presId="urn:microsoft.com/office/officeart/2005/8/layout/StepDownProcess"/>
    <dgm:cxn modelId="{5C0C0196-0DF0-4239-A70E-9A88C8A31E39}" type="presParOf" srcId="{BCC3F594-6212-477C-B828-DE4BAF3D23A2}" destId="{7F1309A0-74D8-40D1-B816-5609C55ADF02}" srcOrd="4" destOrd="0" presId="urn:microsoft.com/office/officeart/2005/8/layout/StepDownProcess"/>
    <dgm:cxn modelId="{8531812A-EBB2-407B-8AB9-F282584B3BB8}" type="presParOf" srcId="{7F1309A0-74D8-40D1-B816-5609C55ADF02}" destId="{336DF02E-23D0-4612-915E-1175E8BAC76E}" srcOrd="0" destOrd="0" presId="urn:microsoft.com/office/officeart/2005/8/layout/StepDownProcess"/>
    <dgm:cxn modelId="{4D0F66D2-7E9E-4842-8E44-A1704817E728}" type="presParOf" srcId="{7F1309A0-74D8-40D1-B816-5609C55ADF02}" destId="{5EB4E6B3-8FB9-4A4B-AED3-AA562E3AD48A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87E523F7-692E-4E3E-A309-14DC5B71A5F2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D082B523-39D7-4F39-8701-8765C093341E}">
      <dgm:prSet phldrT="[Text]"/>
      <dgm:spPr/>
      <dgm:t>
        <a:bodyPr/>
        <a:lstStyle/>
        <a:p>
          <a:r>
            <a:rPr lang="en-US" b="1" dirty="0" smtClean="0"/>
            <a:t>Some solutions:</a:t>
          </a:r>
          <a:endParaRPr lang="en-US" b="1" dirty="0"/>
        </a:p>
      </dgm:t>
    </dgm:pt>
    <dgm:pt modelId="{17C6CAFB-FF07-414F-B80D-1DC5F6DB143D}" type="parTrans" cxnId="{D3A36F40-1743-4337-B102-44C914293CA5}">
      <dgm:prSet/>
      <dgm:spPr/>
      <dgm:t>
        <a:bodyPr/>
        <a:lstStyle/>
        <a:p>
          <a:endParaRPr lang="en-US" b="1"/>
        </a:p>
      </dgm:t>
    </dgm:pt>
    <dgm:pt modelId="{31E1BF2D-D4D6-4B1F-AFB2-E44FCFBE6FDF}" type="sibTrans" cxnId="{D3A36F40-1743-4337-B102-44C914293CA5}">
      <dgm:prSet/>
      <dgm:spPr/>
      <dgm:t>
        <a:bodyPr/>
        <a:lstStyle/>
        <a:p>
          <a:endParaRPr lang="en-US" b="1"/>
        </a:p>
      </dgm:t>
    </dgm:pt>
    <dgm:pt modelId="{C65DDC83-6485-4840-9BCE-437E4A970B9B}">
      <dgm:prSet phldrT="[Text]"/>
      <dgm:spPr/>
      <dgm:t>
        <a:bodyPr/>
        <a:lstStyle/>
        <a:p>
          <a:r>
            <a:rPr lang="en-US" b="1" dirty="0" smtClean="0"/>
            <a:t>Use of </a:t>
          </a:r>
          <a:r>
            <a:rPr lang="en-US" b="1" dirty="0" err="1" smtClean="0"/>
            <a:t>lidar</a:t>
          </a:r>
          <a:endParaRPr lang="en-US" b="1" dirty="0"/>
        </a:p>
      </dgm:t>
    </dgm:pt>
    <dgm:pt modelId="{F1995B61-0C2A-46DF-9F8E-E9BB43B6E174}" type="parTrans" cxnId="{60B1FB71-D0E2-4CAD-8FE1-E5FA1AF8AC4A}">
      <dgm:prSet/>
      <dgm:spPr/>
      <dgm:t>
        <a:bodyPr/>
        <a:lstStyle/>
        <a:p>
          <a:endParaRPr lang="en-US" b="1"/>
        </a:p>
      </dgm:t>
    </dgm:pt>
    <dgm:pt modelId="{B06749D6-2835-4930-8AFC-7ED07142DD0B}" type="sibTrans" cxnId="{60B1FB71-D0E2-4CAD-8FE1-E5FA1AF8AC4A}">
      <dgm:prSet/>
      <dgm:spPr/>
      <dgm:t>
        <a:bodyPr/>
        <a:lstStyle/>
        <a:p>
          <a:endParaRPr lang="en-US" b="1"/>
        </a:p>
      </dgm:t>
    </dgm:pt>
    <dgm:pt modelId="{0BE3EA3E-FD8F-412F-B3D2-E1ACF827AAD5}">
      <dgm:prSet phldrT="[Text]"/>
      <dgm:spPr/>
      <dgm:t>
        <a:bodyPr/>
        <a:lstStyle/>
        <a:p>
          <a:r>
            <a:rPr lang="en-US" b="1" dirty="0" smtClean="0"/>
            <a:t>Determine cases of elevated aerosol</a:t>
          </a:r>
          <a:endParaRPr lang="en-US" b="1" dirty="0"/>
        </a:p>
      </dgm:t>
    </dgm:pt>
    <dgm:pt modelId="{2190A083-653F-4B30-AB81-A269864493E2}" type="parTrans" cxnId="{54EF9720-81C2-4C5C-81C7-EBE812F938D0}">
      <dgm:prSet/>
      <dgm:spPr/>
      <dgm:t>
        <a:bodyPr/>
        <a:lstStyle/>
        <a:p>
          <a:endParaRPr lang="en-US" b="1"/>
        </a:p>
      </dgm:t>
    </dgm:pt>
    <dgm:pt modelId="{7D47B518-A834-4295-8D6A-A4FA95E2B785}" type="sibTrans" cxnId="{54EF9720-81C2-4C5C-81C7-EBE812F938D0}">
      <dgm:prSet/>
      <dgm:spPr/>
      <dgm:t>
        <a:bodyPr/>
        <a:lstStyle/>
        <a:p>
          <a:endParaRPr lang="en-US" b="1"/>
        </a:p>
      </dgm:t>
    </dgm:pt>
    <dgm:pt modelId="{003C7531-A6BC-4C3D-BCE3-DA77576D9853}">
      <dgm:prSet phldrT="[Text]"/>
      <dgm:spPr/>
      <dgm:t>
        <a:bodyPr/>
        <a:lstStyle/>
        <a:p>
          <a:r>
            <a:rPr lang="en-US" b="1" dirty="0" smtClean="0"/>
            <a:t>Use of AOD/H</a:t>
          </a:r>
          <a:endParaRPr lang="en-US" b="1" dirty="0"/>
        </a:p>
      </dgm:t>
    </dgm:pt>
    <dgm:pt modelId="{8B8F8037-EFE3-4A90-93D8-B06B144A33FF}" type="parTrans" cxnId="{0DBEAF3F-2582-4921-B590-A6E5CE77C4E4}">
      <dgm:prSet/>
      <dgm:spPr/>
      <dgm:t>
        <a:bodyPr/>
        <a:lstStyle/>
        <a:p>
          <a:endParaRPr lang="en-US" b="1"/>
        </a:p>
      </dgm:t>
    </dgm:pt>
    <dgm:pt modelId="{7D2AC360-E147-4AF4-90FF-D0019A4C8784}" type="sibTrans" cxnId="{0DBEAF3F-2582-4921-B590-A6E5CE77C4E4}">
      <dgm:prSet/>
      <dgm:spPr/>
      <dgm:t>
        <a:bodyPr/>
        <a:lstStyle/>
        <a:p>
          <a:endParaRPr lang="en-US" b="1"/>
        </a:p>
      </dgm:t>
    </dgm:pt>
    <dgm:pt modelId="{88DBD0FD-AA7E-497E-B344-AA94502BD706}">
      <dgm:prSet phldrT="[Text]"/>
      <dgm:spPr/>
      <dgm:t>
        <a:bodyPr/>
        <a:lstStyle/>
        <a:p>
          <a:r>
            <a:rPr lang="en-US" b="1" dirty="0" smtClean="0"/>
            <a:t>New regression variables in the model</a:t>
          </a:r>
          <a:endParaRPr lang="en-US" b="1" dirty="0"/>
        </a:p>
      </dgm:t>
    </dgm:pt>
    <dgm:pt modelId="{BF7BF8DD-A775-4011-BF51-B7F7281440CC}" type="parTrans" cxnId="{11D4F331-CC74-4AAA-BE1C-A1B656038637}">
      <dgm:prSet/>
      <dgm:spPr/>
      <dgm:t>
        <a:bodyPr/>
        <a:lstStyle/>
        <a:p>
          <a:endParaRPr lang="en-US" b="1"/>
        </a:p>
      </dgm:t>
    </dgm:pt>
    <dgm:pt modelId="{BCCF9E71-49A4-415B-B428-04C4A62150CA}" type="sibTrans" cxnId="{11D4F331-CC74-4AAA-BE1C-A1B656038637}">
      <dgm:prSet/>
      <dgm:spPr/>
      <dgm:t>
        <a:bodyPr/>
        <a:lstStyle/>
        <a:p>
          <a:endParaRPr lang="en-US" b="1"/>
        </a:p>
      </dgm:t>
    </dgm:pt>
    <dgm:pt modelId="{57FD1405-019B-40BD-AFA7-36233F3B82C9}">
      <dgm:prSet phldrT="[Text]"/>
      <dgm:spPr/>
      <dgm:t>
        <a:bodyPr/>
        <a:lstStyle/>
        <a:p>
          <a:r>
            <a:rPr lang="en-US" b="1" dirty="0" smtClean="0"/>
            <a:t>Show an improvement from R~0.36 to R~0.75 in San Joaquin Valley CA </a:t>
          </a:r>
          <a:endParaRPr lang="en-US" b="1" dirty="0"/>
        </a:p>
      </dgm:t>
    </dgm:pt>
    <dgm:pt modelId="{4BE750CD-DE43-4945-83FE-FC7C10E839CB}" type="parTrans" cxnId="{9793FCE4-E6EE-4ECB-9E51-790E5F26B3F4}">
      <dgm:prSet/>
      <dgm:spPr/>
      <dgm:t>
        <a:bodyPr/>
        <a:lstStyle/>
        <a:p>
          <a:endParaRPr lang="en-US"/>
        </a:p>
      </dgm:t>
    </dgm:pt>
    <dgm:pt modelId="{BAB27D09-D6EE-4385-A61F-2F2E3053335F}" type="sibTrans" cxnId="{9793FCE4-E6EE-4ECB-9E51-790E5F26B3F4}">
      <dgm:prSet/>
      <dgm:spPr/>
      <dgm:t>
        <a:bodyPr/>
        <a:lstStyle/>
        <a:p>
          <a:endParaRPr lang="en-US"/>
        </a:p>
      </dgm:t>
    </dgm:pt>
    <dgm:pt modelId="{BBCB8C8C-773F-42FE-A5A6-FCAC81D5642E}" type="pres">
      <dgm:prSet presAssocID="{87E523F7-692E-4E3E-A309-14DC5B71A5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71486CE-17BC-463A-A9E6-643E0100327F}" type="pres">
      <dgm:prSet presAssocID="{D082B523-39D7-4F39-8701-8765C093341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4767B2-54ED-423E-9F26-DA6A30C1C83B}" type="pres">
      <dgm:prSet presAssocID="{31E1BF2D-D4D6-4B1F-AFB2-E44FCFBE6FDF}" presName="spacer" presStyleCnt="0"/>
      <dgm:spPr/>
    </dgm:pt>
    <dgm:pt modelId="{012EA23A-76FA-43E9-B734-B621C6C39918}" type="pres">
      <dgm:prSet presAssocID="{C65DDC83-6485-4840-9BCE-437E4A970B9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C29F04-1FEF-4C68-9FAC-16D094F5ADC2}" type="pres">
      <dgm:prSet presAssocID="{C65DDC83-6485-4840-9BCE-437E4A970B9B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2ACB3B-C579-4568-AC4E-12D174A36E97}" type="pres">
      <dgm:prSet presAssocID="{003C7531-A6BC-4C3D-BCE3-DA77576D985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A23CC5-013A-41F4-9D33-1C643C214201}" type="pres">
      <dgm:prSet presAssocID="{003C7531-A6BC-4C3D-BCE3-DA77576D985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EF9720-81C2-4C5C-81C7-EBE812F938D0}" srcId="{C65DDC83-6485-4840-9BCE-437E4A970B9B}" destId="{0BE3EA3E-FD8F-412F-B3D2-E1ACF827AAD5}" srcOrd="0" destOrd="0" parTransId="{2190A083-653F-4B30-AB81-A269864493E2}" sibTransId="{7D47B518-A834-4295-8D6A-A4FA95E2B785}"/>
    <dgm:cxn modelId="{181EB827-9AE0-421A-A9B5-7EAD0C40B843}" type="presOf" srcId="{57FD1405-019B-40BD-AFA7-36233F3B82C9}" destId="{82A23CC5-013A-41F4-9D33-1C643C214201}" srcOrd="0" destOrd="1" presId="urn:microsoft.com/office/officeart/2005/8/layout/vList2"/>
    <dgm:cxn modelId="{D3A36F40-1743-4337-B102-44C914293CA5}" srcId="{87E523F7-692E-4E3E-A309-14DC5B71A5F2}" destId="{D082B523-39D7-4F39-8701-8765C093341E}" srcOrd="0" destOrd="0" parTransId="{17C6CAFB-FF07-414F-B80D-1DC5F6DB143D}" sibTransId="{31E1BF2D-D4D6-4B1F-AFB2-E44FCFBE6FDF}"/>
    <dgm:cxn modelId="{17443DB5-5E22-498D-B6E5-4031DE9B8CDA}" type="presOf" srcId="{C65DDC83-6485-4840-9BCE-437E4A970B9B}" destId="{012EA23A-76FA-43E9-B734-B621C6C39918}" srcOrd="0" destOrd="0" presId="urn:microsoft.com/office/officeart/2005/8/layout/vList2"/>
    <dgm:cxn modelId="{9793FCE4-E6EE-4ECB-9E51-790E5F26B3F4}" srcId="{003C7531-A6BC-4C3D-BCE3-DA77576D9853}" destId="{57FD1405-019B-40BD-AFA7-36233F3B82C9}" srcOrd="1" destOrd="0" parTransId="{4BE750CD-DE43-4945-83FE-FC7C10E839CB}" sibTransId="{BAB27D09-D6EE-4385-A61F-2F2E3053335F}"/>
    <dgm:cxn modelId="{11D4F331-CC74-4AAA-BE1C-A1B656038637}" srcId="{003C7531-A6BC-4C3D-BCE3-DA77576D9853}" destId="{88DBD0FD-AA7E-497E-B344-AA94502BD706}" srcOrd="0" destOrd="0" parTransId="{BF7BF8DD-A775-4011-BF51-B7F7281440CC}" sibTransId="{BCCF9E71-49A4-415B-B428-04C4A62150CA}"/>
    <dgm:cxn modelId="{EC2CC201-C6CF-4BF9-A31D-905675D54804}" type="presOf" srcId="{0BE3EA3E-FD8F-412F-B3D2-E1ACF827AAD5}" destId="{3AC29F04-1FEF-4C68-9FAC-16D094F5ADC2}" srcOrd="0" destOrd="0" presId="urn:microsoft.com/office/officeart/2005/8/layout/vList2"/>
    <dgm:cxn modelId="{60B1FB71-D0E2-4CAD-8FE1-E5FA1AF8AC4A}" srcId="{87E523F7-692E-4E3E-A309-14DC5B71A5F2}" destId="{C65DDC83-6485-4840-9BCE-437E4A970B9B}" srcOrd="1" destOrd="0" parTransId="{F1995B61-0C2A-46DF-9F8E-E9BB43B6E174}" sibTransId="{B06749D6-2835-4930-8AFC-7ED07142DD0B}"/>
    <dgm:cxn modelId="{0DA6167E-79FF-4527-AAE1-1691A3EA1B35}" type="presOf" srcId="{D082B523-39D7-4F39-8701-8765C093341E}" destId="{571486CE-17BC-463A-A9E6-643E0100327F}" srcOrd="0" destOrd="0" presId="urn:microsoft.com/office/officeart/2005/8/layout/vList2"/>
    <dgm:cxn modelId="{0DBEAF3F-2582-4921-B590-A6E5CE77C4E4}" srcId="{87E523F7-692E-4E3E-A309-14DC5B71A5F2}" destId="{003C7531-A6BC-4C3D-BCE3-DA77576D9853}" srcOrd="2" destOrd="0" parTransId="{8B8F8037-EFE3-4A90-93D8-B06B144A33FF}" sibTransId="{7D2AC360-E147-4AF4-90FF-D0019A4C8784}"/>
    <dgm:cxn modelId="{940C1F50-5F8A-4EF5-9EC2-1D677DFEF0FE}" type="presOf" srcId="{87E523F7-692E-4E3E-A309-14DC5B71A5F2}" destId="{BBCB8C8C-773F-42FE-A5A6-FCAC81D5642E}" srcOrd="0" destOrd="0" presId="urn:microsoft.com/office/officeart/2005/8/layout/vList2"/>
    <dgm:cxn modelId="{122F3F8B-30B2-47A1-94DD-06AD66FDC1F2}" type="presOf" srcId="{003C7531-A6BC-4C3D-BCE3-DA77576D9853}" destId="{732ACB3B-C579-4568-AC4E-12D174A36E97}" srcOrd="0" destOrd="0" presId="urn:microsoft.com/office/officeart/2005/8/layout/vList2"/>
    <dgm:cxn modelId="{2D257814-9FB7-4B2F-8523-17C21E768E80}" type="presOf" srcId="{88DBD0FD-AA7E-497E-B344-AA94502BD706}" destId="{82A23CC5-013A-41F4-9D33-1C643C214201}" srcOrd="0" destOrd="0" presId="urn:microsoft.com/office/officeart/2005/8/layout/vList2"/>
    <dgm:cxn modelId="{E96DFB0E-097B-4644-8D6D-42B636645267}" type="presParOf" srcId="{BBCB8C8C-773F-42FE-A5A6-FCAC81D5642E}" destId="{571486CE-17BC-463A-A9E6-643E0100327F}" srcOrd="0" destOrd="0" presId="urn:microsoft.com/office/officeart/2005/8/layout/vList2"/>
    <dgm:cxn modelId="{1BE07310-00C7-47E7-B31D-71B054C7D94E}" type="presParOf" srcId="{BBCB8C8C-773F-42FE-A5A6-FCAC81D5642E}" destId="{E64767B2-54ED-423E-9F26-DA6A30C1C83B}" srcOrd="1" destOrd="0" presId="urn:microsoft.com/office/officeart/2005/8/layout/vList2"/>
    <dgm:cxn modelId="{D88F440C-82FA-4A47-A801-574723F803E9}" type="presParOf" srcId="{BBCB8C8C-773F-42FE-A5A6-FCAC81D5642E}" destId="{012EA23A-76FA-43E9-B734-B621C6C39918}" srcOrd="2" destOrd="0" presId="urn:microsoft.com/office/officeart/2005/8/layout/vList2"/>
    <dgm:cxn modelId="{E12E9756-FC6A-40B6-B2DF-98194617965D}" type="presParOf" srcId="{BBCB8C8C-773F-42FE-A5A6-FCAC81D5642E}" destId="{3AC29F04-1FEF-4C68-9FAC-16D094F5ADC2}" srcOrd="3" destOrd="0" presId="urn:microsoft.com/office/officeart/2005/8/layout/vList2"/>
    <dgm:cxn modelId="{CD8951EC-7A7D-44B9-8316-51E8594592ED}" type="presParOf" srcId="{BBCB8C8C-773F-42FE-A5A6-FCAC81D5642E}" destId="{732ACB3B-C579-4568-AC4E-12D174A36E97}" srcOrd="4" destOrd="0" presId="urn:microsoft.com/office/officeart/2005/8/layout/vList2"/>
    <dgm:cxn modelId="{F2CCC1C5-6BCC-4567-BF8F-2C95E979456B}" type="presParOf" srcId="{BBCB8C8C-773F-42FE-A5A6-FCAC81D5642E}" destId="{82A23CC5-013A-41F4-9D33-1C643C214201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888BE1-B60D-4AA2-A5AB-8CDF46E31098}" type="presOf" srcId="{65B62F07-503E-4876-A813-70022ECEFF7F}" destId="{89326C83-B003-41E9-A240-DB01F076C331}" srcOrd="0" destOrd="0" presId="urn:microsoft.com/office/officeart/2005/8/layout/vList2"/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7F3AFC2D-AC19-4033-AD90-21FF2EE36700}" type="presOf" srcId="{C9805307-1AE8-4EAF-A817-63DC3234CEF0}" destId="{F683DAFA-3AE1-4AEC-BB0E-295ED32F13AB}" srcOrd="0" destOrd="0" presId="urn:microsoft.com/office/officeart/2005/8/layout/vList2"/>
    <dgm:cxn modelId="{06FF7708-4740-4060-9AB3-CC8324C5A80C}" type="presOf" srcId="{22A5CFD8-D018-46EB-893E-D7D31C584972}" destId="{DF73ED7E-BDBE-49DA-9695-137FA007D212}" srcOrd="0" destOrd="0" presId="urn:microsoft.com/office/officeart/2005/8/layout/vList2"/>
    <dgm:cxn modelId="{D313A390-4CAD-47D1-8FC2-C109EF79C0F4}" type="presOf" srcId="{F9373232-D884-4343-B156-EA8118D2409C}" destId="{BC5441AC-E02D-48F4-A87B-957DAEF6F120}" srcOrd="0" destOrd="0" presId="urn:microsoft.com/office/officeart/2005/8/layout/vList2"/>
    <dgm:cxn modelId="{52AF6F42-2CB7-4A19-8149-1A256C1ED39A}" type="presOf" srcId="{975436C0-22D8-427B-813E-DD156CB28E18}" destId="{68E0A7EF-0CF3-47A1-834F-A9DD1699D8FC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949BC64E-BBDC-4720-8FBE-7D153049D04B}" type="presOf" srcId="{3254CEC8-2781-47C0-A517-58BBC6648457}" destId="{6CF03597-32C1-456F-BF53-0F8496FC52BE}" srcOrd="0" destOrd="0" presId="urn:microsoft.com/office/officeart/2005/8/layout/vList2"/>
    <dgm:cxn modelId="{8564EB51-B6FA-4050-BD9A-0C1F67320DA4}" type="presOf" srcId="{ED2B5332-C49A-4447-965E-6748F2A5E6A8}" destId="{E0A77A3C-DFAF-44EC-B0D4-BC16CAA3F980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EA5F4AF6-B1E9-4321-AE8E-BA09ABF63BCF}" type="presOf" srcId="{8AD2A750-76F8-47A6-B0DB-E572290D7B7E}" destId="{61518926-52EE-4D2F-8989-FBD43616DE21}" srcOrd="0" destOrd="0" presId="urn:microsoft.com/office/officeart/2005/8/layout/vList2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8712BCA4-3760-43D8-A614-C1F847C8CB6E}" type="presOf" srcId="{6D647D2E-CF64-41DB-9228-477A09914B61}" destId="{A3A3CF63-D2DA-4077-8ADD-C5595AFDA03F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E093CF3F-5FFC-49A1-A481-E5173FF8E01E}" type="presOf" srcId="{1091FDB5-CD0F-47C6-8DD4-432829DA4816}" destId="{2C0A26BD-458D-4AFA-B94D-982AA54E954C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59EF5B17-96A9-4905-8A8C-DFC01154D36C}" type="presParOf" srcId="{F683DAFA-3AE1-4AEC-BB0E-295ED32F13AB}" destId="{2C0A26BD-458D-4AFA-B94D-982AA54E954C}" srcOrd="0" destOrd="0" presId="urn:microsoft.com/office/officeart/2005/8/layout/vList2"/>
    <dgm:cxn modelId="{BCD8720F-D34E-4DA2-B10E-431FFEC78694}" type="presParOf" srcId="{F683DAFA-3AE1-4AEC-BB0E-295ED32F13AB}" destId="{391D92FD-E10A-4024-BCB0-87DF5748F0AF}" srcOrd="1" destOrd="0" presId="urn:microsoft.com/office/officeart/2005/8/layout/vList2"/>
    <dgm:cxn modelId="{63CFB223-196A-4BD9-A445-6896D93641D5}" type="presParOf" srcId="{F683DAFA-3AE1-4AEC-BB0E-295ED32F13AB}" destId="{89326C83-B003-41E9-A240-DB01F076C331}" srcOrd="2" destOrd="0" presId="urn:microsoft.com/office/officeart/2005/8/layout/vList2"/>
    <dgm:cxn modelId="{A3A5FEDC-5CD5-4834-B212-01E4AE866FA3}" type="presParOf" srcId="{F683DAFA-3AE1-4AEC-BB0E-295ED32F13AB}" destId="{00B48E0B-B20C-404E-AD5A-6EC7EBC5C80B}" srcOrd="3" destOrd="0" presId="urn:microsoft.com/office/officeart/2005/8/layout/vList2"/>
    <dgm:cxn modelId="{0634B572-27B9-4182-B180-9BC78DF4494D}" type="presParOf" srcId="{F683DAFA-3AE1-4AEC-BB0E-295ED32F13AB}" destId="{61518926-52EE-4D2F-8989-FBD43616DE21}" srcOrd="4" destOrd="0" presId="urn:microsoft.com/office/officeart/2005/8/layout/vList2"/>
    <dgm:cxn modelId="{EECD4409-A265-4222-A109-95C7FBD36101}" type="presParOf" srcId="{F683DAFA-3AE1-4AEC-BB0E-295ED32F13AB}" destId="{0806F8FB-D0FC-46F3-B0D8-6E3F4B599F56}" srcOrd="5" destOrd="0" presId="urn:microsoft.com/office/officeart/2005/8/layout/vList2"/>
    <dgm:cxn modelId="{471D8F22-E8D8-4A15-8CF4-86F141DCCB6D}" type="presParOf" srcId="{F683DAFA-3AE1-4AEC-BB0E-295ED32F13AB}" destId="{E0A77A3C-DFAF-44EC-B0D4-BC16CAA3F980}" srcOrd="6" destOrd="0" presId="urn:microsoft.com/office/officeart/2005/8/layout/vList2"/>
    <dgm:cxn modelId="{7FF3A1AB-6E2E-40F1-8565-5398B9E32AF9}" type="presParOf" srcId="{F683DAFA-3AE1-4AEC-BB0E-295ED32F13AB}" destId="{13A795BC-C08C-444C-93F1-2D0D1BF6C3B4}" srcOrd="7" destOrd="0" presId="urn:microsoft.com/office/officeart/2005/8/layout/vList2"/>
    <dgm:cxn modelId="{4B03877F-5896-4B06-85EC-B5DC95C42B88}" type="presParOf" srcId="{F683DAFA-3AE1-4AEC-BB0E-295ED32F13AB}" destId="{A3A3CF63-D2DA-4077-8ADD-C5595AFDA03F}" srcOrd="8" destOrd="0" presId="urn:microsoft.com/office/officeart/2005/8/layout/vList2"/>
    <dgm:cxn modelId="{1841DE3E-9875-46BC-947C-309C357604A9}" type="presParOf" srcId="{F683DAFA-3AE1-4AEC-BB0E-295ED32F13AB}" destId="{8E3E5389-3D72-457C-AB63-DEE45211F318}" srcOrd="9" destOrd="0" presId="urn:microsoft.com/office/officeart/2005/8/layout/vList2"/>
    <dgm:cxn modelId="{C39EB538-53E3-4539-9371-B108BA224CCD}" type="presParOf" srcId="{F683DAFA-3AE1-4AEC-BB0E-295ED32F13AB}" destId="{6CF03597-32C1-456F-BF53-0F8496FC52BE}" srcOrd="10" destOrd="0" presId="urn:microsoft.com/office/officeart/2005/8/layout/vList2"/>
    <dgm:cxn modelId="{3393310D-4258-488C-ABEB-022595B5D44F}" type="presParOf" srcId="{F683DAFA-3AE1-4AEC-BB0E-295ED32F13AB}" destId="{D481AA32-CF93-4410-B8EF-9F7F26E9528F}" srcOrd="11" destOrd="0" presId="urn:microsoft.com/office/officeart/2005/8/layout/vList2"/>
    <dgm:cxn modelId="{C2E6B9D2-0319-429D-A007-327CD34C8A8C}" type="presParOf" srcId="{F683DAFA-3AE1-4AEC-BB0E-295ED32F13AB}" destId="{68E0A7EF-0CF3-47A1-834F-A9DD1699D8FC}" srcOrd="12" destOrd="0" presId="urn:microsoft.com/office/officeart/2005/8/layout/vList2"/>
    <dgm:cxn modelId="{95AA9D3F-D361-4614-91CB-A094E0D06585}" type="presParOf" srcId="{F683DAFA-3AE1-4AEC-BB0E-295ED32F13AB}" destId="{D756C103-70D6-4355-AAEA-AC3341BB6D9E}" srcOrd="13" destOrd="0" presId="urn:microsoft.com/office/officeart/2005/8/layout/vList2"/>
    <dgm:cxn modelId="{43706C9E-A016-49E5-B557-8A980E958A99}" type="presParOf" srcId="{F683DAFA-3AE1-4AEC-BB0E-295ED32F13AB}" destId="{DF73ED7E-BDBE-49DA-9695-137FA007D212}" srcOrd="14" destOrd="0" presId="urn:microsoft.com/office/officeart/2005/8/layout/vList2"/>
    <dgm:cxn modelId="{CFC80887-1DE8-4DC8-A0CB-7CD4A63485EC}" type="presParOf" srcId="{F683DAFA-3AE1-4AEC-BB0E-295ED32F13AB}" destId="{95CA2D83-2738-4946-9B0C-CA5CCAAE632C}" srcOrd="15" destOrd="0" presId="urn:microsoft.com/office/officeart/2005/8/layout/vList2"/>
    <dgm:cxn modelId="{5A3FAE02-94EB-4CFF-8E2D-8AA9AE3815D7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812F277A-256D-4465-9343-6D153B904EA4}" type="doc">
      <dgm:prSet loTypeId="urn:microsoft.com/office/officeart/2009/3/layout/HorizontalOrganizationChart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708D66D-A2D2-40EF-8A0C-3B3377614E4C}">
      <dgm:prSet phldrT="[Text]"/>
      <dgm:spPr/>
      <dgm:t>
        <a:bodyPr/>
        <a:lstStyle/>
        <a:p>
          <a:r>
            <a:rPr lang="en-US" b="1" dirty="0" smtClean="0"/>
            <a:t>Aerosol</a:t>
          </a:r>
        </a:p>
        <a:p>
          <a:r>
            <a:rPr lang="en-US" b="1" dirty="0" smtClean="0"/>
            <a:t>Extensive properties</a:t>
          </a:r>
          <a:endParaRPr lang="en-US" b="1" dirty="0"/>
        </a:p>
      </dgm:t>
    </dgm:pt>
    <dgm:pt modelId="{51B2D3D2-318B-4CEA-88B4-E4D2DCE80401}" type="parTrans" cxnId="{B5C00267-9420-45C3-9F3F-782D43D858D8}">
      <dgm:prSet/>
      <dgm:spPr/>
      <dgm:t>
        <a:bodyPr/>
        <a:lstStyle/>
        <a:p>
          <a:endParaRPr lang="en-US" b="1"/>
        </a:p>
      </dgm:t>
    </dgm:pt>
    <dgm:pt modelId="{D669D5E1-81F2-43CF-BC51-D858EEBBC2B9}" type="sibTrans" cxnId="{B5C00267-9420-45C3-9F3F-782D43D858D8}">
      <dgm:prSet/>
      <dgm:spPr/>
      <dgm:t>
        <a:bodyPr/>
        <a:lstStyle/>
        <a:p>
          <a:endParaRPr lang="en-US" b="1"/>
        </a:p>
      </dgm:t>
    </dgm:pt>
    <dgm:pt modelId="{64F64EB9-348B-49F2-A515-32F232B60C43}" type="asst">
      <dgm:prSet phldrT="[Text]"/>
      <dgm:spPr/>
      <dgm:t>
        <a:bodyPr/>
        <a:lstStyle/>
        <a:p>
          <a:r>
            <a:rPr lang="en-US" b="1" smtClean="0"/>
            <a:t>Microphysical property of the pollutant is not constant</a:t>
          </a:r>
          <a:endParaRPr lang="en-US" b="1" dirty="0"/>
        </a:p>
      </dgm:t>
    </dgm:pt>
    <dgm:pt modelId="{9531D263-49CC-4875-9E52-F4AA66B648EA}" type="parTrans" cxnId="{5C30DC16-733A-408D-B8C0-6A770A6F7ECC}">
      <dgm:prSet/>
      <dgm:spPr/>
      <dgm:t>
        <a:bodyPr/>
        <a:lstStyle/>
        <a:p>
          <a:endParaRPr lang="en-US" b="1"/>
        </a:p>
      </dgm:t>
    </dgm:pt>
    <dgm:pt modelId="{64A69F8D-70E4-4C3F-9DB9-31256DF0C074}" type="sibTrans" cxnId="{5C30DC16-733A-408D-B8C0-6A770A6F7ECC}">
      <dgm:prSet/>
      <dgm:spPr/>
      <dgm:t>
        <a:bodyPr/>
        <a:lstStyle/>
        <a:p>
          <a:endParaRPr lang="en-US" b="1"/>
        </a:p>
      </dgm:t>
    </dgm:pt>
    <dgm:pt modelId="{B75925A6-45AA-4AF2-9463-0A4822BC374B}">
      <dgm:prSet phldrT="[Text]"/>
      <dgm:spPr/>
      <dgm:t>
        <a:bodyPr/>
        <a:lstStyle/>
        <a:p>
          <a:r>
            <a:rPr lang="en-US" b="1" dirty="0" smtClean="0"/>
            <a:t>Composition</a:t>
          </a:r>
          <a:endParaRPr lang="en-US" b="1" dirty="0"/>
        </a:p>
      </dgm:t>
    </dgm:pt>
    <dgm:pt modelId="{87BBA075-4230-4589-B7A7-ED84E867591C}" type="parTrans" cxnId="{E10D6437-2A7B-4261-BD8C-4BB8E4730F9D}">
      <dgm:prSet/>
      <dgm:spPr/>
      <dgm:t>
        <a:bodyPr/>
        <a:lstStyle/>
        <a:p>
          <a:endParaRPr lang="en-US" b="1"/>
        </a:p>
      </dgm:t>
    </dgm:pt>
    <dgm:pt modelId="{3DDE3274-42E4-44A2-AF50-07DF9FD3D0C5}" type="sibTrans" cxnId="{E10D6437-2A7B-4261-BD8C-4BB8E4730F9D}">
      <dgm:prSet/>
      <dgm:spPr/>
      <dgm:t>
        <a:bodyPr/>
        <a:lstStyle/>
        <a:p>
          <a:endParaRPr lang="en-US" b="1"/>
        </a:p>
      </dgm:t>
    </dgm:pt>
    <dgm:pt modelId="{D3050546-3D0A-4D29-B913-81A81DFB4F9A}">
      <dgm:prSet phldrT="[Text]"/>
      <dgm:spPr/>
      <dgm:t>
        <a:bodyPr/>
        <a:lstStyle/>
        <a:p>
          <a:r>
            <a:rPr lang="en-US" b="1" dirty="0" smtClean="0"/>
            <a:t>Size</a:t>
          </a:r>
          <a:endParaRPr lang="en-US" b="1" dirty="0"/>
        </a:p>
      </dgm:t>
    </dgm:pt>
    <dgm:pt modelId="{C4A02C5B-A0CD-4844-92C5-D44FF18B60A0}" type="parTrans" cxnId="{B807DD19-EC62-4A5B-8DAB-B1421E322833}">
      <dgm:prSet/>
      <dgm:spPr/>
      <dgm:t>
        <a:bodyPr/>
        <a:lstStyle/>
        <a:p>
          <a:endParaRPr lang="en-US" b="1"/>
        </a:p>
      </dgm:t>
    </dgm:pt>
    <dgm:pt modelId="{8559191D-A24F-4E6D-9036-71F0ECDA9BBB}" type="sibTrans" cxnId="{B807DD19-EC62-4A5B-8DAB-B1421E322833}">
      <dgm:prSet/>
      <dgm:spPr/>
      <dgm:t>
        <a:bodyPr/>
        <a:lstStyle/>
        <a:p>
          <a:endParaRPr lang="en-US" b="1"/>
        </a:p>
      </dgm:t>
    </dgm:pt>
    <dgm:pt modelId="{CBB853A2-30F5-452D-8D9A-7FF590E0BFC0}">
      <dgm:prSet phldrT="[Text]"/>
      <dgm:spPr/>
      <dgm:t>
        <a:bodyPr/>
        <a:lstStyle/>
        <a:p>
          <a:r>
            <a:rPr lang="en-US" b="1" dirty="0" smtClean="0"/>
            <a:t>Indices of refraction</a:t>
          </a:r>
          <a:endParaRPr lang="en-US" b="1" dirty="0"/>
        </a:p>
      </dgm:t>
    </dgm:pt>
    <dgm:pt modelId="{B70A9DC1-6B01-4E27-8CB3-0A24C881EC0A}" type="parTrans" cxnId="{2B3866CA-37ED-443E-8252-3DF4F3C65E9B}">
      <dgm:prSet/>
      <dgm:spPr/>
      <dgm:t>
        <a:bodyPr/>
        <a:lstStyle/>
        <a:p>
          <a:endParaRPr lang="en-US" b="1"/>
        </a:p>
      </dgm:t>
    </dgm:pt>
    <dgm:pt modelId="{8A219BE8-65F3-4B9F-B3F3-1E5407C4D2FA}" type="sibTrans" cxnId="{2B3866CA-37ED-443E-8252-3DF4F3C65E9B}">
      <dgm:prSet/>
      <dgm:spPr/>
      <dgm:t>
        <a:bodyPr/>
        <a:lstStyle/>
        <a:p>
          <a:endParaRPr lang="en-US" b="1"/>
        </a:p>
      </dgm:t>
    </dgm:pt>
    <dgm:pt modelId="{E7E40AEF-5721-4953-841B-5DCD5CAC27AA}">
      <dgm:prSet phldrT="[Text]"/>
      <dgm:spPr/>
      <dgm:t>
        <a:bodyPr/>
        <a:lstStyle/>
        <a:p>
          <a:r>
            <a:rPr lang="en-US" b="1" dirty="0" smtClean="0"/>
            <a:t>Hydration</a:t>
          </a:r>
          <a:endParaRPr lang="en-US" b="1" dirty="0"/>
        </a:p>
      </dgm:t>
    </dgm:pt>
    <dgm:pt modelId="{E194BDD9-C26F-471C-80E6-40865E9CF225}" type="parTrans" cxnId="{BECEC5ED-F2C8-4412-B81D-48DC21849F9D}">
      <dgm:prSet/>
      <dgm:spPr/>
      <dgm:t>
        <a:bodyPr/>
        <a:lstStyle/>
        <a:p>
          <a:endParaRPr lang="en-US" b="1"/>
        </a:p>
      </dgm:t>
    </dgm:pt>
    <dgm:pt modelId="{C6B2836E-CBA7-4A48-97B0-0E52D6819C48}" type="sibTrans" cxnId="{BECEC5ED-F2C8-4412-B81D-48DC21849F9D}">
      <dgm:prSet/>
      <dgm:spPr/>
      <dgm:t>
        <a:bodyPr/>
        <a:lstStyle/>
        <a:p>
          <a:endParaRPr lang="en-US" b="1"/>
        </a:p>
      </dgm:t>
    </dgm:pt>
    <dgm:pt modelId="{51F0AEBF-E8EC-43E3-A057-690409138030}" type="pres">
      <dgm:prSet presAssocID="{812F277A-256D-4465-9343-6D153B904EA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8CF1D03-403A-44DE-82FD-CE6A01747441}" type="pres">
      <dgm:prSet presAssocID="{6708D66D-A2D2-40EF-8A0C-3B3377614E4C}" presName="hierRoot1" presStyleCnt="0">
        <dgm:presLayoutVars>
          <dgm:hierBranch val="init"/>
        </dgm:presLayoutVars>
      </dgm:prSet>
      <dgm:spPr/>
    </dgm:pt>
    <dgm:pt modelId="{E3CDA956-8883-4C2C-8EB3-F1636EC9BAC1}" type="pres">
      <dgm:prSet presAssocID="{6708D66D-A2D2-40EF-8A0C-3B3377614E4C}" presName="rootComposite1" presStyleCnt="0"/>
      <dgm:spPr/>
    </dgm:pt>
    <dgm:pt modelId="{318E5C85-D123-4021-BDC1-6133D1101F4B}" type="pres">
      <dgm:prSet presAssocID="{6708D66D-A2D2-40EF-8A0C-3B3377614E4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353BFB-B631-4DF8-B6B4-45B3E6D59328}" type="pres">
      <dgm:prSet presAssocID="{6708D66D-A2D2-40EF-8A0C-3B3377614E4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8FFC6188-6AE6-4916-8FB4-C40D8DACC623}" type="pres">
      <dgm:prSet presAssocID="{6708D66D-A2D2-40EF-8A0C-3B3377614E4C}" presName="hierChild2" presStyleCnt="0"/>
      <dgm:spPr/>
    </dgm:pt>
    <dgm:pt modelId="{4CA08BCD-4852-4B86-A4F7-80821BBBE65E}" type="pres">
      <dgm:prSet presAssocID="{87BBA075-4230-4589-B7A7-ED84E867591C}" presName="Name64" presStyleLbl="parChTrans1D2" presStyleIdx="0" presStyleCnt="5"/>
      <dgm:spPr/>
      <dgm:t>
        <a:bodyPr/>
        <a:lstStyle/>
        <a:p>
          <a:endParaRPr lang="en-US"/>
        </a:p>
      </dgm:t>
    </dgm:pt>
    <dgm:pt modelId="{E589C64A-B31F-4742-976C-39F6E288DDCC}" type="pres">
      <dgm:prSet presAssocID="{B75925A6-45AA-4AF2-9463-0A4822BC374B}" presName="hierRoot2" presStyleCnt="0">
        <dgm:presLayoutVars>
          <dgm:hierBranch val="init"/>
        </dgm:presLayoutVars>
      </dgm:prSet>
      <dgm:spPr/>
    </dgm:pt>
    <dgm:pt modelId="{8C737D4B-A320-4922-8230-34CB3E78DF9B}" type="pres">
      <dgm:prSet presAssocID="{B75925A6-45AA-4AF2-9463-0A4822BC374B}" presName="rootComposite" presStyleCnt="0"/>
      <dgm:spPr/>
    </dgm:pt>
    <dgm:pt modelId="{F6E96EE1-AE20-4442-B38B-754E81C6E062}" type="pres">
      <dgm:prSet presAssocID="{B75925A6-45AA-4AF2-9463-0A4822BC374B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797DD2D-8073-4845-BFAD-67F21911B365}" type="pres">
      <dgm:prSet presAssocID="{B75925A6-45AA-4AF2-9463-0A4822BC374B}" presName="rootConnector" presStyleLbl="node2" presStyleIdx="0" presStyleCnt="4"/>
      <dgm:spPr/>
      <dgm:t>
        <a:bodyPr/>
        <a:lstStyle/>
        <a:p>
          <a:endParaRPr lang="en-US"/>
        </a:p>
      </dgm:t>
    </dgm:pt>
    <dgm:pt modelId="{81C926E3-0E06-4064-A5CD-9D5C8B44E331}" type="pres">
      <dgm:prSet presAssocID="{B75925A6-45AA-4AF2-9463-0A4822BC374B}" presName="hierChild4" presStyleCnt="0"/>
      <dgm:spPr/>
    </dgm:pt>
    <dgm:pt modelId="{3C38DD30-8F21-4752-89BD-B0D497DFECFD}" type="pres">
      <dgm:prSet presAssocID="{B75925A6-45AA-4AF2-9463-0A4822BC374B}" presName="hierChild5" presStyleCnt="0"/>
      <dgm:spPr/>
    </dgm:pt>
    <dgm:pt modelId="{489C09B0-659A-4F9E-873F-AA7458D9FCBD}" type="pres">
      <dgm:prSet presAssocID="{C4A02C5B-A0CD-4844-92C5-D44FF18B60A0}" presName="Name64" presStyleLbl="parChTrans1D2" presStyleIdx="1" presStyleCnt="5"/>
      <dgm:spPr/>
      <dgm:t>
        <a:bodyPr/>
        <a:lstStyle/>
        <a:p>
          <a:endParaRPr lang="en-US"/>
        </a:p>
      </dgm:t>
    </dgm:pt>
    <dgm:pt modelId="{C8431868-375C-427A-85E0-0C2CAC2815C2}" type="pres">
      <dgm:prSet presAssocID="{D3050546-3D0A-4D29-B913-81A81DFB4F9A}" presName="hierRoot2" presStyleCnt="0">
        <dgm:presLayoutVars>
          <dgm:hierBranch val="init"/>
        </dgm:presLayoutVars>
      </dgm:prSet>
      <dgm:spPr/>
    </dgm:pt>
    <dgm:pt modelId="{F6AE6409-1661-47D0-8345-83D06F67D7DF}" type="pres">
      <dgm:prSet presAssocID="{D3050546-3D0A-4D29-B913-81A81DFB4F9A}" presName="rootComposite" presStyleCnt="0"/>
      <dgm:spPr/>
    </dgm:pt>
    <dgm:pt modelId="{FC260950-D4A1-4829-AEE1-048D7DD1B618}" type="pres">
      <dgm:prSet presAssocID="{D3050546-3D0A-4D29-B913-81A81DFB4F9A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01D5F1C-3589-45A4-928F-B85D01DFB9EF}" type="pres">
      <dgm:prSet presAssocID="{D3050546-3D0A-4D29-B913-81A81DFB4F9A}" presName="rootConnector" presStyleLbl="node2" presStyleIdx="1" presStyleCnt="4"/>
      <dgm:spPr/>
      <dgm:t>
        <a:bodyPr/>
        <a:lstStyle/>
        <a:p>
          <a:endParaRPr lang="en-US"/>
        </a:p>
      </dgm:t>
    </dgm:pt>
    <dgm:pt modelId="{7931C29A-2064-44C0-AF70-1B88AA01F1AC}" type="pres">
      <dgm:prSet presAssocID="{D3050546-3D0A-4D29-B913-81A81DFB4F9A}" presName="hierChild4" presStyleCnt="0"/>
      <dgm:spPr/>
    </dgm:pt>
    <dgm:pt modelId="{FDD1D620-597D-4B62-8C78-0043633E4C94}" type="pres">
      <dgm:prSet presAssocID="{D3050546-3D0A-4D29-B913-81A81DFB4F9A}" presName="hierChild5" presStyleCnt="0"/>
      <dgm:spPr/>
    </dgm:pt>
    <dgm:pt modelId="{4F498836-6DB0-4DF9-AC2A-052E37CCDF6A}" type="pres">
      <dgm:prSet presAssocID="{B70A9DC1-6B01-4E27-8CB3-0A24C881EC0A}" presName="Name64" presStyleLbl="parChTrans1D2" presStyleIdx="2" presStyleCnt="5"/>
      <dgm:spPr/>
      <dgm:t>
        <a:bodyPr/>
        <a:lstStyle/>
        <a:p>
          <a:endParaRPr lang="en-US"/>
        </a:p>
      </dgm:t>
    </dgm:pt>
    <dgm:pt modelId="{D7498DF1-CCB1-4D37-97D9-07EC6EDF345A}" type="pres">
      <dgm:prSet presAssocID="{CBB853A2-30F5-452D-8D9A-7FF590E0BFC0}" presName="hierRoot2" presStyleCnt="0">
        <dgm:presLayoutVars>
          <dgm:hierBranch val="init"/>
        </dgm:presLayoutVars>
      </dgm:prSet>
      <dgm:spPr/>
    </dgm:pt>
    <dgm:pt modelId="{10798802-54E0-4690-BFDC-6C1F243BB105}" type="pres">
      <dgm:prSet presAssocID="{CBB853A2-30F5-452D-8D9A-7FF590E0BFC0}" presName="rootComposite" presStyleCnt="0"/>
      <dgm:spPr/>
    </dgm:pt>
    <dgm:pt modelId="{DFEA633B-0A65-4055-A89D-2E59BD331816}" type="pres">
      <dgm:prSet presAssocID="{CBB853A2-30F5-452D-8D9A-7FF590E0BFC0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F2C597F-8245-439E-9A89-05BA7647FF4B}" type="pres">
      <dgm:prSet presAssocID="{CBB853A2-30F5-452D-8D9A-7FF590E0BFC0}" presName="rootConnector" presStyleLbl="node2" presStyleIdx="2" presStyleCnt="4"/>
      <dgm:spPr/>
      <dgm:t>
        <a:bodyPr/>
        <a:lstStyle/>
        <a:p>
          <a:endParaRPr lang="en-US"/>
        </a:p>
      </dgm:t>
    </dgm:pt>
    <dgm:pt modelId="{89035D6F-9FBB-4476-9007-C83DF3946E1A}" type="pres">
      <dgm:prSet presAssocID="{CBB853A2-30F5-452D-8D9A-7FF590E0BFC0}" presName="hierChild4" presStyleCnt="0"/>
      <dgm:spPr/>
    </dgm:pt>
    <dgm:pt modelId="{6F48A598-F2A3-4327-99E8-7CEF95ED3820}" type="pres">
      <dgm:prSet presAssocID="{CBB853A2-30F5-452D-8D9A-7FF590E0BFC0}" presName="hierChild5" presStyleCnt="0"/>
      <dgm:spPr/>
    </dgm:pt>
    <dgm:pt modelId="{66440F01-56E5-4020-864A-21BDF52D4BC2}" type="pres">
      <dgm:prSet presAssocID="{E194BDD9-C26F-471C-80E6-40865E9CF225}" presName="Name64" presStyleLbl="parChTrans1D2" presStyleIdx="3" presStyleCnt="5"/>
      <dgm:spPr/>
      <dgm:t>
        <a:bodyPr/>
        <a:lstStyle/>
        <a:p>
          <a:endParaRPr lang="en-US"/>
        </a:p>
      </dgm:t>
    </dgm:pt>
    <dgm:pt modelId="{7063365E-DD8E-48D2-892C-6B103C003B54}" type="pres">
      <dgm:prSet presAssocID="{E7E40AEF-5721-4953-841B-5DCD5CAC27AA}" presName="hierRoot2" presStyleCnt="0">
        <dgm:presLayoutVars>
          <dgm:hierBranch val="init"/>
        </dgm:presLayoutVars>
      </dgm:prSet>
      <dgm:spPr/>
    </dgm:pt>
    <dgm:pt modelId="{F94DA746-BF9C-4980-BEB4-4310379403B2}" type="pres">
      <dgm:prSet presAssocID="{E7E40AEF-5721-4953-841B-5DCD5CAC27AA}" presName="rootComposite" presStyleCnt="0"/>
      <dgm:spPr/>
    </dgm:pt>
    <dgm:pt modelId="{0AAEAF27-8AAB-4C5E-B949-510F37A811C0}" type="pres">
      <dgm:prSet presAssocID="{E7E40AEF-5721-4953-841B-5DCD5CAC27AA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3C6DBE0-F554-464F-83EE-79FABD0BEC32}" type="pres">
      <dgm:prSet presAssocID="{E7E40AEF-5721-4953-841B-5DCD5CAC27AA}" presName="rootConnector" presStyleLbl="node2" presStyleIdx="3" presStyleCnt="4"/>
      <dgm:spPr/>
      <dgm:t>
        <a:bodyPr/>
        <a:lstStyle/>
        <a:p>
          <a:endParaRPr lang="en-US"/>
        </a:p>
      </dgm:t>
    </dgm:pt>
    <dgm:pt modelId="{3EE08ED0-1709-400A-AFB6-2E3F4EB6AA3E}" type="pres">
      <dgm:prSet presAssocID="{E7E40AEF-5721-4953-841B-5DCD5CAC27AA}" presName="hierChild4" presStyleCnt="0"/>
      <dgm:spPr/>
    </dgm:pt>
    <dgm:pt modelId="{5CCC0299-703A-41A1-8783-991DE5F1ED59}" type="pres">
      <dgm:prSet presAssocID="{E7E40AEF-5721-4953-841B-5DCD5CAC27AA}" presName="hierChild5" presStyleCnt="0"/>
      <dgm:spPr/>
    </dgm:pt>
    <dgm:pt modelId="{C42A2DE2-5B5D-46EA-81A3-367F34AF9662}" type="pres">
      <dgm:prSet presAssocID="{6708D66D-A2D2-40EF-8A0C-3B3377614E4C}" presName="hierChild3" presStyleCnt="0"/>
      <dgm:spPr/>
    </dgm:pt>
    <dgm:pt modelId="{BD88EF96-2048-47D7-927E-18D4B63F4CE2}" type="pres">
      <dgm:prSet presAssocID="{9531D263-49CC-4875-9E52-F4AA66B648EA}" presName="Name115" presStyleLbl="parChTrans1D2" presStyleIdx="4" presStyleCnt="5"/>
      <dgm:spPr/>
      <dgm:t>
        <a:bodyPr/>
        <a:lstStyle/>
        <a:p>
          <a:endParaRPr lang="en-US"/>
        </a:p>
      </dgm:t>
    </dgm:pt>
    <dgm:pt modelId="{F16D9AD6-D9FF-4F75-AC02-326458DF9FAF}" type="pres">
      <dgm:prSet presAssocID="{64F64EB9-348B-49F2-A515-32F232B60C43}" presName="hierRoot3" presStyleCnt="0">
        <dgm:presLayoutVars>
          <dgm:hierBranch val="init"/>
        </dgm:presLayoutVars>
      </dgm:prSet>
      <dgm:spPr/>
    </dgm:pt>
    <dgm:pt modelId="{643BCC1C-D74A-4ABA-91DA-6293EE154E4C}" type="pres">
      <dgm:prSet presAssocID="{64F64EB9-348B-49F2-A515-32F232B60C43}" presName="rootComposite3" presStyleCnt="0"/>
      <dgm:spPr/>
    </dgm:pt>
    <dgm:pt modelId="{1B08F5B2-3229-4916-B410-F8D174100692}" type="pres">
      <dgm:prSet presAssocID="{64F64EB9-348B-49F2-A515-32F232B60C43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14FC54-638A-484F-BEDE-9A7FA73CBE81}" type="pres">
      <dgm:prSet presAssocID="{64F64EB9-348B-49F2-A515-32F232B60C43}" presName="rootConnector3" presStyleLbl="asst1" presStyleIdx="0" presStyleCnt="1"/>
      <dgm:spPr/>
      <dgm:t>
        <a:bodyPr/>
        <a:lstStyle/>
        <a:p>
          <a:endParaRPr lang="en-US"/>
        </a:p>
      </dgm:t>
    </dgm:pt>
    <dgm:pt modelId="{082330C9-6C14-4181-BC07-B37557429739}" type="pres">
      <dgm:prSet presAssocID="{64F64EB9-348B-49F2-A515-32F232B60C43}" presName="hierChild6" presStyleCnt="0"/>
      <dgm:spPr/>
    </dgm:pt>
    <dgm:pt modelId="{A4AC56C9-C647-428D-B8F2-21CC53469C2D}" type="pres">
      <dgm:prSet presAssocID="{64F64EB9-348B-49F2-A515-32F232B60C43}" presName="hierChild7" presStyleCnt="0"/>
      <dgm:spPr/>
    </dgm:pt>
  </dgm:ptLst>
  <dgm:cxnLst>
    <dgm:cxn modelId="{91FD28B9-B4AE-4D21-9B27-65CC92EB4840}" type="presOf" srcId="{E194BDD9-C26F-471C-80E6-40865E9CF225}" destId="{66440F01-56E5-4020-864A-21BDF52D4BC2}" srcOrd="0" destOrd="0" presId="urn:microsoft.com/office/officeart/2009/3/layout/HorizontalOrganizationChart"/>
    <dgm:cxn modelId="{B807DD19-EC62-4A5B-8DAB-B1421E322833}" srcId="{6708D66D-A2D2-40EF-8A0C-3B3377614E4C}" destId="{D3050546-3D0A-4D29-B913-81A81DFB4F9A}" srcOrd="2" destOrd="0" parTransId="{C4A02C5B-A0CD-4844-92C5-D44FF18B60A0}" sibTransId="{8559191D-A24F-4E6D-9036-71F0ECDA9BBB}"/>
    <dgm:cxn modelId="{0A6FF5CA-0967-40B9-864B-3DA27A2821BB}" type="presOf" srcId="{B70A9DC1-6B01-4E27-8CB3-0A24C881EC0A}" destId="{4F498836-6DB0-4DF9-AC2A-052E37CCDF6A}" srcOrd="0" destOrd="0" presId="urn:microsoft.com/office/officeart/2009/3/layout/HorizontalOrganizationChart"/>
    <dgm:cxn modelId="{1A2C43C1-6B0F-4B28-BA4C-B249D4613DE1}" type="presOf" srcId="{CBB853A2-30F5-452D-8D9A-7FF590E0BFC0}" destId="{DFEA633B-0A65-4055-A89D-2E59BD331816}" srcOrd="0" destOrd="0" presId="urn:microsoft.com/office/officeart/2009/3/layout/HorizontalOrganizationChart"/>
    <dgm:cxn modelId="{12D5D3A5-D99F-4941-817F-5A219E7E4D57}" type="presOf" srcId="{B75925A6-45AA-4AF2-9463-0A4822BC374B}" destId="{5797DD2D-8073-4845-BFAD-67F21911B365}" srcOrd="1" destOrd="0" presId="urn:microsoft.com/office/officeart/2009/3/layout/HorizontalOrganizationChart"/>
    <dgm:cxn modelId="{9C0AE7B1-8124-463F-9324-50EDF13B8EE5}" type="presOf" srcId="{D3050546-3D0A-4D29-B913-81A81DFB4F9A}" destId="{B01D5F1C-3589-45A4-928F-B85D01DFB9EF}" srcOrd="1" destOrd="0" presId="urn:microsoft.com/office/officeart/2009/3/layout/HorizontalOrganizationChart"/>
    <dgm:cxn modelId="{C6E56999-0F61-4658-B6AE-B324D08396D4}" type="presOf" srcId="{6708D66D-A2D2-40EF-8A0C-3B3377614E4C}" destId="{318E5C85-D123-4021-BDC1-6133D1101F4B}" srcOrd="0" destOrd="0" presId="urn:microsoft.com/office/officeart/2009/3/layout/HorizontalOrganizationChart"/>
    <dgm:cxn modelId="{0AEC1235-34C7-4D02-AA1A-E7F429E76F8E}" type="presOf" srcId="{D3050546-3D0A-4D29-B913-81A81DFB4F9A}" destId="{FC260950-D4A1-4829-AEE1-048D7DD1B618}" srcOrd="0" destOrd="0" presId="urn:microsoft.com/office/officeart/2009/3/layout/HorizontalOrganizationChart"/>
    <dgm:cxn modelId="{F8255DD3-81FD-4DF8-BA17-68E33B50DD8B}" type="presOf" srcId="{9531D263-49CC-4875-9E52-F4AA66B648EA}" destId="{BD88EF96-2048-47D7-927E-18D4B63F4CE2}" srcOrd="0" destOrd="0" presId="urn:microsoft.com/office/officeart/2009/3/layout/HorizontalOrganizationChart"/>
    <dgm:cxn modelId="{A36C8623-656F-4C7D-BC56-9252E2EB174E}" type="presOf" srcId="{C4A02C5B-A0CD-4844-92C5-D44FF18B60A0}" destId="{489C09B0-659A-4F9E-873F-AA7458D9FCBD}" srcOrd="0" destOrd="0" presId="urn:microsoft.com/office/officeart/2009/3/layout/HorizontalOrganizationChart"/>
    <dgm:cxn modelId="{95195A4B-9F2C-45BC-8947-E98241058B35}" type="presOf" srcId="{87BBA075-4230-4589-B7A7-ED84E867591C}" destId="{4CA08BCD-4852-4B86-A4F7-80821BBBE65E}" srcOrd="0" destOrd="0" presId="urn:microsoft.com/office/officeart/2009/3/layout/HorizontalOrganizationChart"/>
    <dgm:cxn modelId="{E6FBA6BB-522A-4F8E-9ED5-B48FFBB3D5E8}" type="presOf" srcId="{E7E40AEF-5721-4953-841B-5DCD5CAC27AA}" destId="{0AAEAF27-8AAB-4C5E-B949-510F37A811C0}" srcOrd="0" destOrd="0" presId="urn:microsoft.com/office/officeart/2009/3/layout/HorizontalOrganizationChart"/>
    <dgm:cxn modelId="{B5C00267-9420-45C3-9F3F-782D43D858D8}" srcId="{812F277A-256D-4465-9343-6D153B904EA4}" destId="{6708D66D-A2D2-40EF-8A0C-3B3377614E4C}" srcOrd="0" destOrd="0" parTransId="{51B2D3D2-318B-4CEA-88B4-E4D2DCE80401}" sibTransId="{D669D5E1-81F2-43CF-BC51-D858EEBBC2B9}"/>
    <dgm:cxn modelId="{94BA20B5-390C-4C93-B003-48D21912A493}" type="presOf" srcId="{CBB853A2-30F5-452D-8D9A-7FF590E0BFC0}" destId="{1F2C597F-8245-439E-9A89-05BA7647FF4B}" srcOrd="1" destOrd="0" presId="urn:microsoft.com/office/officeart/2009/3/layout/HorizontalOrganizationChart"/>
    <dgm:cxn modelId="{7F9646D3-7012-4B21-B2ED-D7CAD2FCCEAD}" type="presOf" srcId="{64F64EB9-348B-49F2-A515-32F232B60C43}" destId="{1B08F5B2-3229-4916-B410-F8D174100692}" srcOrd="0" destOrd="0" presId="urn:microsoft.com/office/officeart/2009/3/layout/HorizontalOrganizationChart"/>
    <dgm:cxn modelId="{E10D6437-2A7B-4261-BD8C-4BB8E4730F9D}" srcId="{6708D66D-A2D2-40EF-8A0C-3B3377614E4C}" destId="{B75925A6-45AA-4AF2-9463-0A4822BC374B}" srcOrd="1" destOrd="0" parTransId="{87BBA075-4230-4589-B7A7-ED84E867591C}" sibTransId="{3DDE3274-42E4-44A2-AF50-07DF9FD3D0C5}"/>
    <dgm:cxn modelId="{375C9697-2E49-4E58-B2A9-A69A00693C16}" type="presOf" srcId="{E7E40AEF-5721-4953-841B-5DCD5CAC27AA}" destId="{53C6DBE0-F554-464F-83EE-79FABD0BEC32}" srcOrd="1" destOrd="0" presId="urn:microsoft.com/office/officeart/2009/3/layout/HorizontalOrganizationChart"/>
    <dgm:cxn modelId="{5C30DC16-733A-408D-B8C0-6A770A6F7ECC}" srcId="{6708D66D-A2D2-40EF-8A0C-3B3377614E4C}" destId="{64F64EB9-348B-49F2-A515-32F232B60C43}" srcOrd="0" destOrd="0" parTransId="{9531D263-49CC-4875-9E52-F4AA66B648EA}" sibTransId="{64A69F8D-70E4-4C3F-9DB9-31256DF0C074}"/>
    <dgm:cxn modelId="{F609E022-4823-410C-B1A7-155AC683631B}" type="presOf" srcId="{6708D66D-A2D2-40EF-8A0C-3B3377614E4C}" destId="{F5353BFB-B631-4DF8-B6B4-45B3E6D59328}" srcOrd="1" destOrd="0" presId="urn:microsoft.com/office/officeart/2009/3/layout/HorizontalOrganizationChart"/>
    <dgm:cxn modelId="{4CB2CB8F-210D-44B9-B354-AFBE9DF744A3}" type="presOf" srcId="{B75925A6-45AA-4AF2-9463-0A4822BC374B}" destId="{F6E96EE1-AE20-4442-B38B-754E81C6E062}" srcOrd="0" destOrd="0" presId="urn:microsoft.com/office/officeart/2009/3/layout/HorizontalOrganizationChart"/>
    <dgm:cxn modelId="{BECEC5ED-F2C8-4412-B81D-48DC21849F9D}" srcId="{6708D66D-A2D2-40EF-8A0C-3B3377614E4C}" destId="{E7E40AEF-5721-4953-841B-5DCD5CAC27AA}" srcOrd="4" destOrd="0" parTransId="{E194BDD9-C26F-471C-80E6-40865E9CF225}" sibTransId="{C6B2836E-CBA7-4A48-97B0-0E52D6819C48}"/>
    <dgm:cxn modelId="{2B3866CA-37ED-443E-8252-3DF4F3C65E9B}" srcId="{6708D66D-A2D2-40EF-8A0C-3B3377614E4C}" destId="{CBB853A2-30F5-452D-8D9A-7FF590E0BFC0}" srcOrd="3" destOrd="0" parTransId="{B70A9DC1-6B01-4E27-8CB3-0A24C881EC0A}" sibTransId="{8A219BE8-65F3-4B9F-B3F3-1E5407C4D2FA}"/>
    <dgm:cxn modelId="{E123AD95-C65E-4E51-85A0-A609E681FE86}" type="presOf" srcId="{64F64EB9-348B-49F2-A515-32F232B60C43}" destId="{3E14FC54-638A-484F-BEDE-9A7FA73CBE81}" srcOrd="1" destOrd="0" presId="urn:microsoft.com/office/officeart/2009/3/layout/HorizontalOrganizationChart"/>
    <dgm:cxn modelId="{DAA10BB7-18A9-4303-8CC6-10ABCA2F67E8}" type="presOf" srcId="{812F277A-256D-4465-9343-6D153B904EA4}" destId="{51F0AEBF-E8EC-43E3-A057-690409138030}" srcOrd="0" destOrd="0" presId="urn:microsoft.com/office/officeart/2009/3/layout/HorizontalOrganizationChart"/>
    <dgm:cxn modelId="{D0CD4640-6F3B-47B6-84A0-8F00A738063C}" type="presParOf" srcId="{51F0AEBF-E8EC-43E3-A057-690409138030}" destId="{38CF1D03-403A-44DE-82FD-CE6A01747441}" srcOrd="0" destOrd="0" presId="urn:microsoft.com/office/officeart/2009/3/layout/HorizontalOrganizationChart"/>
    <dgm:cxn modelId="{48496AEC-2F70-4687-9A96-6633B27169A0}" type="presParOf" srcId="{38CF1D03-403A-44DE-82FD-CE6A01747441}" destId="{E3CDA956-8883-4C2C-8EB3-F1636EC9BAC1}" srcOrd="0" destOrd="0" presId="urn:microsoft.com/office/officeart/2009/3/layout/HorizontalOrganizationChart"/>
    <dgm:cxn modelId="{02D18F28-ACD6-42AD-960C-5C844F416EA7}" type="presParOf" srcId="{E3CDA956-8883-4C2C-8EB3-F1636EC9BAC1}" destId="{318E5C85-D123-4021-BDC1-6133D1101F4B}" srcOrd="0" destOrd="0" presId="urn:microsoft.com/office/officeart/2009/3/layout/HorizontalOrganizationChart"/>
    <dgm:cxn modelId="{42D501CC-2EF9-46E8-9258-984349029EF2}" type="presParOf" srcId="{E3CDA956-8883-4C2C-8EB3-F1636EC9BAC1}" destId="{F5353BFB-B631-4DF8-B6B4-45B3E6D59328}" srcOrd="1" destOrd="0" presId="urn:microsoft.com/office/officeart/2009/3/layout/HorizontalOrganizationChart"/>
    <dgm:cxn modelId="{21C19FEE-59D8-47DF-B1FB-98E42A5C0F36}" type="presParOf" srcId="{38CF1D03-403A-44DE-82FD-CE6A01747441}" destId="{8FFC6188-6AE6-4916-8FB4-C40D8DACC623}" srcOrd="1" destOrd="0" presId="urn:microsoft.com/office/officeart/2009/3/layout/HorizontalOrganizationChart"/>
    <dgm:cxn modelId="{9119303C-7BEE-4E31-8920-24E80A042A91}" type="presParOf" srcId="{8FFC6188-6AE6-4916-8FB4-C40D8DACC623}" destId="{4CA08BCD-4852-4B86-A4F7-80821BBBE65E}" srcOrd="0" destOrd="0" presId="urn:microsoft.com/office/officeart/2009/3/layout/HorizontalOrganizationChart"/>
    <dgm:cxn modelId="{BFB0EFFA-72E3-4CDC-89F1-F5DBAE40224F}" type="presParOf" srcId="{8FFC6188-6AE6-4916-8FB4-C40D8DACC623}" destId="{E589C64A-B31F-4742-976C-39F6E288DDCC}" srcOrd="1" destOrd="0" presId="urn:microsoft.com/office/officeart/2009/3/layout/HorizontalOrganizationChart"/>
    <dgm:cxn modelId="{C76D950B-B379-4815-99FE-DDB611553AC6}" type="presParOf" srcId="{E589C64A-B31F-4742-976C-39F6E288DDCC}" destId="{8C737D4B-A320-4922-8230-34CB3E78DF9B}" srcOrd="0" destOrd="0" presId="urn:microsoft.com/office/officeart/2009/3/layout/HorizontalOrganizationChart"/>
    <dgm:cxn modelId="{735F3F86-CEDF-41EC-891B-2D725E36B8B5}" type="presParOf" srcId="{8C737D4B-A320-4922-8230-34CB3E78DF9B}" destId="{F6E96EE1-AE20-4442-B38B-754E81C6E062}" srcOrd="0" destOrd="0" presId="urn:microsoft.com/office/officeart/2009/3/layout/HorizontalOrganizationChart"/>
    <dgm:cxn modelId="{37627734-D3D5-4CF8-9041-45F8E26E4AA1}" type="presParOf" srcId="{8C737D4B-A320-4922-8230-34CB3E78DF9B}" destId="{5797DD2D-8073-4845-BFAD-67F21911B365}" srcOrd="1" destOrd="0" presId="urn:microsoft.com/office/officeart/2009/3/layout/HorizontalOrganizationChart"/>
    <dgm:cxn modelId="{BDACF3FF-716F-4961-B68C-42F944C935B4}" type="presParOf" srcId="{E589C64A-B31F-4742-976C-39F6E288DDCC}" destId="{81C926E3-0E06-4064-A5CD-9D5C8B44E331}" srcOrd="1" destOrd="0" presId="urn:microsoft.com/office/officeart/2009/3/layout/HorizontalOrganizationChart"/>
    <dgm:cxn modelId="{19E5D96D-934C-42D2-AEA6-C6CED079B089}" type="presParOf" srcId="{E589C64A-B31F-4742-976C-39F6E288DDCC}" destId="{3C38DD30-8F21-4752-89BD-B0D497DFECFD}" srcOrd="2" destOrd="0" presId="urn:microsoft.com/office/officeart/2009/3/layout/HorizontalOrganizationChart"/>
    <dgm:cxn modelId="{1D560465-A4AC-4D33-BC82-A82BD9C13F9D}" type="presParOf" srcId="{8FFC6188-6AE6-4916-8FB4-C40D8DACC623}" destId="{489C09B0-659A-4F9E-873F-AA7458D9FCBD}" srcOrd="2" destOrd="0" presId="urn:microsoft.com/office/officeart/2009/3/layout/HorizontalOrganizationChart"/>
    <dgm:cxn modelId="{8B3B537E-1D18-4CF3-A575-C9C8980C725C}" type="presParOf" srcId="{8FFC6188-6AE6-4916-8FB4-C40D8DACC623}" destId="{C8431868-375C-427A-85E0-0C2CAC2815C2}" srcOrd="3" destOrd="0" presId="urn:microsoft.com/office/officeart/2009/3/layout/HorizontalOrganizationChart"/>
    <dgm:cxn modelId="{42FB7501-D566-4DF2-9880-B0EEE84AA577}" type="presParOf" srcId="{C8431868-375C-427A-85E0-0C2CAC2815C2}" destId="{F6AE6409-1661-47D0-8345-83D06F67D7DF}" srcOrd="0" destOrd="0" presId="urn:microsoft.com/office/officeart/2009/3/layout/HorizontalOrganizationChart"/>
    <dgm:cxn modelId="{A44DD2DE-FB9C-4F1E-9876-23807666763B}" type="presParOf" srcId="{F6AE6409-1661-47D0-8345-83D06F67D7DF}" destId="{FC260950-D4A1-4829-AEE1-048D7DD1B618}" srcOrd="0" destOrd="0" presId="urn:microsoft.com/office/officeart/2009/3/layout/HorizontalOrganizationChart"/>
    <dgm:cxn modelId="{02863483-64FB-4B1D-8D2B-DED0C78384F9}" type="presParOf" srcId="{F6AE6409-1661-47D0-8345-83D06F67D7DF}" destId="{B01D5F1C-3589-45A4-928F-B85D01DFB9EF}" srcOrd="1" destOrd="0" presId="urn:microsoft.com/office/officeart/2009/3/layout/HorizontalOrganizationChart"/>
    <dgm:cxn modelId="{D218FCBD-CE08-4609-A468-844BDF8C19E3}" type="presParOf" srcId="{C8431868-375C-427A-85E0-0C2CAC2815C2}" destId="{7931C29A-2064-44C0-AF70-1B88AA01F1AC}" srcOrd="1" destOrd="0" presId="urn:microsoft.com/office/officeart/2009/3/layout/HorizontalOrganizationChart"/>
    <dgm:cxn modelId="{10EE1F65-9D10-4AE9-AD4F-AEE596A08B16}" type="presParOf" srcId="{C8431868-375C-427A-85E0-0C2CAC2815C2}" destId="{FDD1D620-597D-4B62-8C78-0043633E4C94}" srcOrd="2" destOrd="0" presId="urn:microsoft.com/office/officeart/2009/3/layout/HorizontalOrganizationChart"/>
    <dgm:cxn modelId="{AF51A6F8-0EDA-4B1E-A2C2-C395EB000862}" type="presParOf" srcId="{8FFC6188-6AE6-4916-8FB4-C40D8DACC623}" destId="{4F498836-6DB0-4DF9-AC2A-052E37CCDF6A}" srcOrd="4" destOrd="0" presId="urn:microsoft.com/office/officeart/2009/3/layout/HorizontalOrganizationChart"/>
    <dgm:cxn modelId="{E6E2D4C8-7162-4231-B602-B177485B5B46}" type="presParOf" srcId="{8FFC6188-6AE6-4916-8FB4-C40D8DACC623}" destId="{D7498DF1-CCB1-4D37-97D9-07EC6EDF345A}" srcOrd="5" destOrd="0" presId="urn:microsoft.com/office/officeart/2009/3/layout/HorizontalOrganizationChart"/>
    <dgm:cxn modelId="{5B712454-942A-41B0-8346-361161936A83}" type="presParOf" srcId="{D7498DF1-CCB1-4D37-97D9-07EC6EDF345A}" destId="{10798802-54E0-4690-BFDC-6C1F243BB105}" srcOrd="0" destOrd="0" presId="urn:microsoft.com/office/officeart/2009/3/layout/HorizontalOrganizationChart"/>
    <dgm:cxn modelId="{CC60FA81-96AF-4D84-BF5E-4D66FAF84528}" type="presParOf" srcId="{10798802-54E0-4690-BFDC-6C1F243BB105}" destId="{DFEA633B-0A65-4055-A89D-2E59BD331816}" srcOrd="0" destOrd="0" presId="urn:microsoft.com/office/officeart/2009/3/layout/HorizontalOrganizationChart"/>
    <dgm:cxn modelId="{5793FA87-29E7-4D91-BDD8-F7E688170E4C}" type="presParOf" srcId="{10798802-54E0-4690-BFDC-6C1F243BB105}" destId="{1F2C597F-8245-439E-9A89-05BA7647FF4B}" srcOrd="1" destOrd="0" presId="urn:microsoft.com/office/officeart/2009/3/layout/HorizontalOrganizationChart"/>
    <dgm:cxn modelId="{CDE8197E-8605-4F91-9013-79149D4596E5}" type="presParOf" srcId="{D7498DF1-CCB1-4D37-97D9-07EC6EDF345A}" destId="{89035D6F-9FBB-4476-9007-C83DF3946E1A}" srcOrd="1" destOrd="0" presId="urn:microsoft.com/office/officeart/2009/3/layout/HorizontalOrganizationChart"/>
    <dgm:cxn modelId="{A7CF18EB-56F4-4E9E-8ABF-40CF65BE44E3}" type="presParOf" srcId="{D7498DF1-CCB1-4D37-97D9-07EC6EDF345A}" destId="{6F48A598-F2A3-4327-99E8-7CEF95ED3820}" srcOrd="2" destOrd="0" presId="urn:microsoft.com/office/officeart/2009/3/layout/HorizontalOrganizationChart"/>
    <dgm:cxn modelId="{E5319B8D-6A75-430E-A6E1-D9AD910B2117}" type="presParOf" srcId="{8FFC6188-6AE6-4916-8FB4-C40D8DACC623}" destId="{66440F01-56E5-4020-864A-21BDF52D4BC2}" srcOrd="6" destOrd="0" presId="urn:microsoft.com/office/officeart/2009/3/layout/HorizontalOrganizationChart"/>
    <dgm:cxn modelId="{EC02993C-441E-4257-96B6-E4C1356D79B7}" type="presParOf" srcId="{8FFC6188-6AE6-4916-8FB4-C40D8DACC623}" destId="{7063365E-DD8E-48D2-892C-6B103C003B54}" srcOrd="7" destOrd="0" presId="urn:microsoft.com/office/officeart/2009/3/layout/HorizontalOrganizationChart"/>
    <dgm:cxn modelId="{FCDF222C-AF28-407C-97A4-0E51D2F66F3A}" type="presParOf" srcId="{7063365E-DD8E-48D2-892C-6B103C003B54}" destId="{F94DA746-BF9C-4980-BEB4-4310379403B2}" srcOrd="0" destOrd="0" presId="urn:microsoft.com/office/officeart/2009/3/layout/HorizontalOrganizationChart"/>
    <dgm:cxn modelId="{0BEC93E1-448D-4985-9648-4D6B75393FC8}" type="presParOf" srcId="{F94DA746-BF9C-4980-BEB4-4310379403B2}" destId="{0AAEAF27-8AAB-4C5E-B949-510F37A811C0}" srcOrd="0" destOrd="0" presId="urn:microsoft.com/office/officeart/2009/3/layout/HorizontalOrganizationChart"/>
    <dgm:cxn modelId="{48A17B3E-F2DF-4A48-BD57-4F7CD10C1FD2}" type="presParOf" srcId="{F94DA746-BF9C-4980-BEB4-4310379403B2}" destId="{53C6DBE0-F554-464F-83EE-79FABD0BEC32}" srcOrd="1" destOrd="0" presId="urn:microsoft.com/office/officeart/2009/3/layout/HorizontalOrganizationChart"/>
    <dgm:cxn modelId="{961A7CC0-29C7-4A8E-8473-A92E54A9A18D}" type="presParOf" srcId="{7063365E-DD8E-48D2-892C-6B103C003B54}" destId="{3EE08ED0-1709-400A-AFB6-2E3F4EB6AA3E}" srcOrd="1" destOrd="0" presId="urn:microsoft.com/office/officeart/2009/3/layout/HorizontalOrganizationChart"/>
    <dgm:cxn modelId="{B2D86436-30B2-4EA6-B564-1BE8F4783AFB}" type="presParOf" srcId="{7063365E-DD8E-48D2-892C-6B103C003B54}" destId="{5CCC0299-703A-41A1-8783-991DE5F1ED59}" srcOrd="2" destOrd="0" presId="urn:microsoft.com/office/officeart/2009/3/layout/HorizontalOrganizationChart"/>
    <dgm:cxn modelId="{E1DF60EB-7093-4ED8-8928-66E682C1C507}" type="presParOf" srcId="{38CF1D03-403A-44DE-82FD-CE6A01747441}" destId="{C42A2DE2-5B5D-46EA-81A3-367F34AF9662}" srcOrd="2" destOrd="0" presId="urn:microsoft.com/office/officeart/2009/3/layout/HorizontalOrganizationChart"/>
    <dgm:cxn modelId="{F19281A5-D04A-4ADD-A3D3-63751F737C18}" type="presParOf" srcId="{C42A2DE2-5B5D-46EA-81A3-367F34AF9662}" destId="{BD88EF96-2048-47D7-927E-18D4B63F4CE2}" srcOrd="0" destOrd="0" presId="urn:microsoft.com/office/officeart/2009/3/layout/HorizontalOrganizationChart"/>
    <dgm:cxn modelId="{78BC9198-3335-4DD4-940A-A3414FFFA828}" type="presParOf" srcId="{C42A2DE2-5B5D-46EA-81A3-367F34AF9662}" destId="{F16D9AD6-D9FF-4F75-AC02-326458DF9FAF}" srcOrd="1" destOrd="0" presId="urn:microsoft.com/office/officeart/2009/3/layout/HorizontalOrganizationChart"/>
    <dgm:cxn modelId="{F74BDABE-6328-41EB-B2B8-8E60AFA29C13}" type="presParOf" srcId="{F16D9AD6-D9FF-4F75-AC02-326458DF9FAF}" destId="{643BCC1C-D74A-4ABA-91DA-6293EE154E4C}" srcOrd="0" destOrd="0" presId="urn:microsoft.com/office/officeart/2009/3/layout/HorizontalOrganizationChart"/>
    <dgm:cxn modelId="{F841397B-0574-4453-A878-1D36895E1071}" type="presParOf" srcId="{643BCC1C-D74A-4ABA-91DA-6293EE154E4C}" destId="{1B08F5B2-3229-4916-B410-F8D174100692}" srcOrd="0" destOrd="0" presId="urn:microsoft.com/office/officeart/2009/3/layout/HorizontalOrganizationChart"/>
    <dgm:cxn modelId="{9890919D-1C1C-41C4-A71D-680EEC64906D}" type="presParOf" srcId="{643BCC1C-D74A-4ABA-91DA-6293EE154E4C}" destId="{3E14FC54-638A-484F-BEDE-9A7FA73CBE81}" srcOrd="1" destOrd="0" presId="urn:microsoft.com/office/officeart/2009/3/layout/HorizontalOrganizationChart"/>
    <dgm:cxn modelId="{D0981248-9E1D-4D8D-AF3C-B26FDB212C22}" type="presParOf" srcId="{F16D9AD6-D9FF-4F75-AC02-326458DF9FAF}" destId="{082330C9-6C14-4181-BC07-B37557429739}" srcOrd="1" destOrd="0" presId="urn:microsoft.com/office/officeart/2009/3/layout/HorizontalOrganizationChart"/>
    <dgm:cxn modelId="{ADD5DD6F-BF82-4773-A371-5F770C0541D1}" type="presParOf" srcId="{F16D9AD6-D9FF-4F75-AC02-326458DF9FAF}" destId="{A4AC56C9-C647-428D-B8F2-21CC53469C2D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812F277A-256D-4465-9343-6D153B904EA4}" type="doc">
      <dgm:prSet loTypeId="urn:microsoft.com/office/officeart/2005/8/layout/hierarchy6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708D66D-A2D2-40EF-8A0C-3B3377614E4C}">
      <dgm:prSet phldrT="[Text]" custT="1"/>
      <dgm:spPr/>
      <dgm:t>
        <a:bodyPr/>
        <a:lstStyle/>
        <a:p>
          <a:r>
            <a:rPr lang="en-US" sz="2800" b="1" dirty="0" smtClean="0"/>
            <a:t>Clouds</a:t>
          </a:r>
          <a:endParaRPr lang="en-US" sz="2800" b="1" dirty="0"/>
        </a:p>
      </dgm:t>
    </dgm:pt>
    <dgm:pt modelId="{51B2D3D2-318B-4CEA-88B4-E4D2DCE80401}" type="parTrans" cxnId="{B5C00267-9420-45C3-9F3F-782D43D858D8}">
      <dgm:prSet/>
      <dgm:spPr/>
      <dgm:t>
        <a:bodyPr/>
        <a:lstStyle/>
        <a:p>
          <a:endParaRPr lang="en-US" sz="1600" b="1"/>
        </a:p>
      </dgm:t>
    </dgm:pt>
    <dgm:pt modelId="{D669D5E1-81F2-43CF-BC51-D858EEBBC2B9}" type="sibTrans" cxnId="{B5C00267-9420-45C3-9F3F-782D43D858D8}">
      <dgm:prSet/>
      <dgm:spPr/>
      <dgm:t>
        <a:bodyPr/>
        <a:lstStyle/>
        <a:p>
          <a:endParaRPr lang="en-US" sz="1600" b="1"/>
        </a:p>
      </dgm:t>
    </dgm:pt>
    <dgm:pt modelId="{64F64EB9-348B-49F2-A515-32F232B60C43}" type="asst">
      <dgm:prSet phldrT="[Text]" custT="1"/>
      <dgm:spPr/>
      <dgm:t>
        <a:bodyPr/>
        <a:lstStyle/>
        <a:p>
          <a:r>
            <a:rPr lang="en-US" sz="1600" b="1" dirty="0" smtClean="0"/>
            <a:t>Clouds cover 60–70% of the planet at any</a:t>
          </a:r>
        </a:p>
        <a:p>
          <a:r>
            <a:rPr lang="en-US" sz="1600" b="1" dirty="0" smtClean="0"/>
            <a:t>time</a:t>
          </a:r>
          <a:endParaRPr lang="en-US" sz="1600" b="1" dirty="0"/>
        </a:p>
      </dgm:t>
    </dgm:pt>
    <dgm:pt modelId="{9531D263-49CC-4875-9E52-F4AA66B648EA}" type="parTrans" cxnId="{5C30DC16-733A-408D-B8C0-6A770A6F7ECC}">
      <dgm:prSet/>
      <dgm:spPr/>
      <dgm:t>
        <a:bodyPr/>
        <a:lstStyle/>
        <a:p>
          <a:endParaRPr lang="en-US" sz="1600" b="1"/>
        </a:p>
      </dgm:t>
    </dgm:pt>
    <dgm:pt modelId="{64A69F8D-70E4-4C3F-9DB9-31256DF0C074}" type="sibTrans" cxnId="{5C30DC16-733A-408D-B8C0-6A770A6F7ECC}">
      <dgm:prSet/>
      <dgm:spPr/>
      <dgm:t>
        <a:bodyPr/>
        <a:lstStyle/>
        <a:p>
          <a:endParaRPr lang="en-US" sz="1600" b="1"/>
        </a:p>
      </dgm:t>
    </dgm:pt>
    <dgm:pt modelId="{B75925A6-45AA-4AF2-9463-0A4822BC374B}">
      <dgm:prSet phldrT="[Text]" custT="1"/>
      <dgm:spPr/>
      <dgm:t>
        <a:bodyPr/>
        <a:lstStyle/>
        <a:p>
          <a:r>
            <a:rPr lang="en-US" sz="1600" b="1" dirty="0" smtClean="0"/>
            <a:t>Clouds obscure the surface and make detection of aerosols at the surface impossible</a:t>
          </a:r>
          <a:endParaRPr lang="en-US" sz="1600" b="1" dirty="0"/>
        </a:p>
      </dgm:t>
    </dgm:pt>
    <dgm:pt modelId="{87BBA075-4230-4589-B7A7-ED84E867591C}" type="parTrans" cxnId="{E10D6437-2A7B-4261-BD8C-4BB8E4730F9D}">
      <dgm:prSet/>
      <dgm:spPr/>
      <dgm:t>
        <a:bodyPr/>
        <a:lstStyle/>
        <a:p>
          <a:endParaRPr lang="en-US" sz="1600" b="1"/>
        </a:p>
      </dgm:t>
    </dgm:pt>
    <dgm:pt modelId="{3DDE3274-42E4-44A2-AF50-07DF9FD3D0C5}" type="sibTrans" cxnId="{E10D6437-2A7B-4261-BD8C-4BB8E4730F9D}">
      <dgm:prSet/>
      <dgm:spPr/>
      <dgm:t>
        <a:bodyPr/>
        <a:lstStyle/>
        <a:p>
          <a:endParaRPr lang="en-US" sz="1600" b="1"/>
        </a:p>
      </dgm:t>
    </dgm:pt>
    <dgm:pt modelId="{D3050546-3D0A-4D29-B913-81A81DFB4F9A}">
      <dgm:prSet phldrT="[Text]" custT="1"/>
      <dgm:spPr/>
      <dgm:t>
        <a:bodyPr/>
        <a:lstStyle/>
        <a:p>
          <a:r>
            <a:rPr lang="en-US" sz="1600" b="1" dirty="0" smtClean="0"/>
            <a:t>This limitation is significant during winter months</a:t>
          </a:r>
          <a:endParaRPr lang="en-US" sz="1600" b="1" dirty="0"/>
        </a:p>
      </dgm:t>
    </dgm:pt>
    <dgm:pt modelId="{C4A02C5B-A0CD-4844-92C5-D44FF18B60A0}" type="parTrans" cxnId="{B807DD19-EC62-4A5B-8DAB-B1421E322833}">
      <dgm:prSet/>
      <dgm:spPr/>
      <dgm:t>
        <a:bodyPr/>
        <a:lstStyle/>
        <a:p>
          <a:endParaRPr lang="en-US" sz="1600" b="1"/>
        </a:p>
      </dgm:t>
    </dgm:pt>
    <dgm:pt modelId="{8559191D-A24F-4E6D-9036-71F0ECDA9BBB}" type="sibTrans" cxnId="{B807DD19-EC62-4A5B-8DAB-B1421E322833}">
      <dgm:prSet/>
      <dgm:spPr/>
      <dgm:t>
        <a:bodyPr/>
        <a:lstStyle/>
        <a:p>
          <a:endParaRPr lang="en-US" sz="1600" b="1"/>
        </a:p>
      </dgm:t>
    </dgm:pt>
    <dgm:pt modelId="{CC3FF37A-BB0E-45DF-BDFB-398F69406AC5}">
      <dgm:prSet phldrT="[Text]" custT="1"/>
      <dgm:spPr/>
      <dgm:t>
        <a:bodyPr/>
        <a:lstStyle/>
        <a:p>
          <a:r>
            <a:rPr lang="en-US" sz="1600" b="1" dirty="0" smtClean="0"/>
            <a:t>At </a:t>
          </a:r>
          <a:r>
            <a:rPr lang="en-US" sz="1600" b="1" dirty="0" err="1" smtClean="0"/>
            <a:t>midlatitudes</a:t>
          </a:r>
          <a:endParaRPr lang="en-US" sz="1600" b="1" dirty="0"/>
        </a:p>
      </dgm:t>
    </dgm:pt>
    <dgm:pt modelId="{DC919B82-1A4D-4AA1-9790-73B82340F284}" type="parTrans" cxnId="{CE6A49BF-1EEF-4790-B611-6B04B91A486D}">
      <dgm:prSet/>
      <dgm:spPr/>
      <dgm:t>
        <a:bodyPr/>
        <a:lstStyle/>
        <a:p>
          <a:endParaRPr lang="en-US" sz="1600" b="1"/>
        </a:p>
      </dgm:t>
    </dgm:pt>
    <dgm:pt modelId="{8A1D988B-8674-4008-B82A-64D0FC19386E}" type="sibTrans" cxnId="{CE6A49BF-1EEF-4790-B611-6B04B91A486D}">
      <dgm:prSet/>
      <dgm:spPr/>
      <dgm:t>
        <a:bodyPr/>
        <a:lstStyle/>
        <a:p>
          <a:endParaRPr lang="en-US" sz="1600" b="1"/>
        </a:p>
      </dgm:t>
    </dgm:pt>
    <dgm:pt modelId="{53380997-5257-469C-8BFD-790F4D07F620}">
      <dgm:prSet custT="1"/>
      <dgm:spPr/>
      <dgm:t>
        <a:bodyPr/>
        <a:lstStyle/>
        <a:p>
          <a:r>
            <a:rPr lang="en-US" sz="1600" b="1" dirty="0" smtClean="0"/>
            <a:t>The rainy seasons in the tropics.</a:t>
          </a:r>
          <a:endParaRPr lang="en-US" sz="1600" b="1" dirty="0"/>
        </a:p>
      </dgm:t>
    </dgm:pt>
    <dgm:pt modelId="{1B35CB22-BE79-43D6-A2C5-A0930B6007C7}" type="parTrans" cxnId="{AB0F9EAB-7B7D-49F8-A4D9-9A1F316B3A91}">
      <dgm:prSet/>
      <dgm:spPr/>
      <dgm:t>
        <a:bodyPr/>
        <a:lstStyle/>
        <a:p>
          <a:endParaRPr lang="en-US" sz="1600" b="1"/>
        </a:p>
      </dgm:t>
    </dgm:pt>
    <dgm:pt modelId="{411029E8-1392-44D5-AFA2-BDDC284F1856}" type="sibTrans" cxnId="{AB0F9EAB-7B7D-49F8-A4D9-9A1F316B3A91}">
      <dgm:prSet/>
      <dgm:spPr/>
      <dgm:t>
        <a:bodyPr/>
        <a:lstStyle/>
        <a:p>
          <a:endParaRPr lang="en-US" sz="1600" b="1"/>
        </a:p>
      </dgm:t>
    </dgm:pt>
    <dgm:pt modelId="{7689A5AE-C67A-40D5-B657-CAA61109570A}" type="pres">
      <dgm:prSet presAssocID="{812F277A-256D-4465-9343-6D153B904EA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CD73489-E2B6-4851-A76A-C7EA77E5FB72}" type="pres">
      <dgm:prSet presAssocID="{812F277A-256D-4465-9343-6D153B904EA4}" presName="hierFlow" presStyleCnt="0"/>
      <dgm:spPr/>
    </dgm:pt>
    <dgm:pt modelId="{FCC86F47-F674-4D70-AFDB-9B525F075513}" type="pres">
      <dgm:prSet presAssocID="{812F277A-256D-4465-9343-6D153B904EA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54D896D-0B98-4BEB-BA57-BC060E6ED5E0}" type="pres">
      <dgm:prSet presAssocID="{6708D66D-A2D2-40EF-8A0C-3B3377614E4C}" presName="Name14" presStyleCnt="0"/>
      <dgm:spPr/>
    </dgm:pt>
    <dgm:pt modelId="{CF16C33D-8E66-45F0-9EC8-1D02FC972261}" type="pres">
      <dgm:prSet presAssocID="{6708D66D-A2D2-40EF-8A0C-3B3377614E4C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357CC8-C3C1-4D69-895E-B12D813BB919}" type="pres">
      <dgm:prSet presAssocID="{6708D66D-A2D2-40EF-8A0C-3B3377614E4C}" presName="hierChild2" presStyleCnt="0"/>
      <dgm:spPr/>
    </dgm:pt>
    <dgm:pt modelId="{152CBDDA-97FC-48A9-8874-C17EAB234AAA}" type="pres">
      <dgm:prSet presAssocID="{9531D263-49CC-4875-9E52-F4AA66B648EA}" presName="Name19" presStyleLbl="parChTrans1D2" presStyleIdx="0" presStyleCnt="3"/>
      <dgm:spPr/>
      <dgm:t>
        <a:bodyPr/>
        <a:lstStyle/>
        <a:p>
          <a:endParaRPr lang="en-US"/>
        </a:p>
      </dgm:t>
    </dgm:pt>
    <dgm:pt modelId="{28B2C259-4AE7-41DB-BEF9-AA0137F637EA}" type="pres">
      <dgm:prSet presAssocID="{64F64EB9-348B-49F2-A515-32F232B60C43}" presName="Name21" presStyleCnt="0"/>
      <dgm:spPr/>
    </dgm:pt>
    <dgm:pt modelId="{DFFDC5BF-095E-4E20-A05D-28E82AE78C71}" type="pres">
      <dgm:prSet presAssocID="{64F64EB9-348B-49F2-A515-32F232B60C43}" presName="level2Shape" presStyleLbl="asst1" presStyleIdx="0" presStyleCnt="1"/>
      <dgm:spPr/>
      <dgm:t>
        <a:bodyPr/>
        <a:lstStyle/>
        <a:p>
          <a:endParaRPr lang="en-US"/>
        </a:p>
      </dgm:t>
    </dgm:pt>
    <dgm:pt modelId="{89D107E6-9D9F-4533-AC97-630C28364422}" type="pres">
      <dgm:prSet presAssocID="{64F64EB9-348B-49F2-A515-32F232B60C43}" presName="hierChild3" presStyleCnt="0"/>
      <dgm:spPr/>
    </dgm:pt>
    <dgm:pt modelId="{573B8554-7CB3-483A-8A66-B42AA53B5A09}" type="pres">
      <dgm:prSet presAssocID="{87BBA075-4230-4589-B7A7-ED84E867591C}" presName="Name19" presStyleLbl="parChTrans1D2" presStyleIdx="1" presStyleCnt="3"/>
      <dgm:spPr/>
      <dgm:t>
        <a:bodyPr/>
        <a:lstStyle/>
        <a:p>
          <a:endParaRPr lang="en-US"/>
        </a:p>
      </dgm:t>
    </dgm:pt>
    <dgm:pt modelId="{B3C289A4-A6E8-4C4E-9412-A686767C08B5}" type="pres">
      <dgm:prSet presAssocID="{B75925A6-45AA-4AF2-9463-0A4822BC374B}" presName="Name21" presStyleCnt="0"/>
      <dgm:spPr/>
    </dgm:pt>
    <dgm:pt modelId="{497AB826-4E47-44CD-9CF5-C799BDEBFF31}" type="pres">
      <dgm:prSet presAssocID="{B75925A6-45AA-4AF2-9463-0A4822BC374B}" presName="level2Shape" presStyleLbl="node2" presStyleIdx="0" presStyleCnt="2"/>
      <dgm:spPr/>
      <dgm:t>
        <a:bodyPr/>
        <a:lstStyle/>
        <a:p>
          <a:endParaRPr lang="en-US"/>
        </a:p>
      </dgm:t>
    </dgm:pt>
    <dgm:pt modelId="{D2D16D67-E7C1-4BCF-8012-E0183FDD1EFF}" type="pres">
      <dgm:prSet presAssocID="{B75925A6-45AA-4AF2-9463-0A4822BC374B}" presName="hierChild3" presStyleCnt="0"/>
      <dgm:spPr/>
    </dgm:pt>
    <dgm:pt modelId="{C758D8DB-85D4-4901-9385-0FDA11558CE9}" type="pres">
      <dgm:prSet presAssocID="{C4A02C5B-A0CD-4844-92C5-D44FF18B60A0}" presName="Name19" presStyleLbl="parChTrans1D2" presStyleIdx="2" presStyleCnt="3"/>
      <dgm:spPr/>
      <dgm:t>
        <a:bodyPr/>
        <a:lstStyle/>
        <a:p>
          <a:endParaRPr lang="en-US"/>
        </a:p>
      </dgm:t>
    </dgm:pt>
    <dgm:pt modelId="{242AEF06-F6EF-4B56-9572-0BA4489CCDBD}" type="pres">
      <dgm:prSet presAssocID="{D3050546-3D0A-4D29-B913-81A81DFB4F9A}" presName="Name21" presStyleCnt="0"/>
      <dgm:spPr/>
    </dgm:pt>
    <dgm:pt modelId="{E048C105-91B2-49BC-87C7-040200726FE0}" type="pres">
      <dgm:prSet presAssocID="{D3050546-3D0A-4D29-B913-81A81DFB4F9A}" presName="level2Shape" presStyleLbl="node2" presStyleIdx="1" presStyleCnt="2"/>
      <dgm:spPr/>
      <dgm:t>
        <a:bodyPr/>
        <a:lstStyle/>
        <a:p>
          <a:endParaRPr lang="en-US"/>
        </a:p>
      </dgm:t>
    </dgm:pt>
    <dgm:pt modelId="{F20FDA01-B730-4ABE-94C6-DC8434C05381}" type="pres">
      <dgm:prSet presAssocID="{D3050546-3D0A-4D29-B913-81A81DFB4F9A}" presName="hierChild3" presStyleCnt="0"/>
      <dgm:spPr/>
    </dgm:pt>
    <dgm:pt modelId="{478497F1-5299-4E7E-86A2-2D86CA7F164C}" type="pres">
      <dgm:prSet presAssocID="{DC919B82-1A4D-4AA1-9790-73B82340F284}" presName="Name19" presStyleLbl="parChTrans1D3" presStyleIdx="0" presStyleCnt="2"/>
      <dgm:spPr/>
      <dgm:t>
        <a:bodyPr/>
        <a:lstStyle/>
        <a:p>
          <a:endParaRPr lang="en-US"/>
        </a:p>
      </dgm:t>
    </dgm:pt>
    <dgm:pt modelId="{8EEFEB09-E64C-4FD6-BB3D-E9FCF19E02DA}" type="pres">
      <dgm:prSet presAssocID="{CC3FF37A-BB0E-45DF-BDFB-398F69406AC5}" presName="Name21" presStyleCnt="0"/>
      <dgm:spPr/>
    </dgm:pt>
    <dgm:pt modelId="{63E7AF73-3E01-45D8-B4A9-8E83630F0AAF}" type="pres">
      <dgm:prSet presAssocID="{CC3FF37A-BB0E-45DF-BDFB-398F69406AC5}" presName="level2Shape" presStyleLbl="node3" presStyleIdx="0" presStyleCnt="2"/>
      <dgm:spPr/>
      <dgm:t>
        <a:bodyPr/>
        <a:lstStyle/>
        <a:p>
          <a:endParaRPr lang="en-US"/>
        </a:p>
      </dgm:t>
    </dgm:pt>
    <dgm:pt modelId="{99DB67D0-34E7-4E88-BAD4-85F05CE6B664}" type="pres">
      <dgm:prSet presAssocID="{CC3FF37A-BB0E-45DF-BDFB-398F69406AC5}" presName="hierChild3" presStyleCnt="0"/>
      <dgm:spPr/>
    </dgm:pt>
    <dgm:pt modelId="{B65A6A30-EBCE-4E11-AC70-8B58FDF7F71A}" type="pres">
      <dgm:prSet presAssocID="{1B35CB22-BE79-43D6-A2C5-A0930B6007C7}" presName="Name19" presStyleLbl="parChTrans1D3" presStyleIdx="1" presStyleCnt="2"/>
      <dgm:spPr/>
      <dgm:t>
        <a:bodyPr/>
        <a:lstStyle/>
        <a:p>
          <a:endParaRPr lang="en-US"/>
        </a:p>
      </dgm:t>
    </dgm:pt>
    <dgm:pt modelId="{F2F640A9-AF09-4D49-B452-BDC26F28C043}" type="pres">
      <dgm:prSet presAssocID="{53380997-5257-469C-8BFD-790F4D07F620}" presName="Name21" presStyleCnt="0"/>
      <dgm:spPr/>
    </dgm:pt>
    <dgm:pt modelId="{792A91E9-5FB1-4918-9BA4-DCE309FBCEEA}" type="pres">
      <dgm:prSet presAssocID="{53380997-5257-469C-8BFD-790F4D07F620}" presName="level2Shape" presStyleLbl="node3" presStyleIdx="1" presStyleCnt="2"/>
      <dgm:spPr/>
      <dgm:t>
        <a:bodyPr/>
        <a:lstStyle/>
        <a:p>
          <a:endParaRPr lang="en-US"/>
        </a:p>
      </dgm:t>
    </dgm:pt>
    <dgm:pt modelId="{ADFF5B4F-C19A-4866-A460-D90166A059F7}" type="pres">
      <dgm:prSet presAssocID="{53380997-5257-469C-8BFD-790F4D07F620}" presName="hierChild3" presStyleCnt="0"/>
      <dgm:spPr/>
    </dgm:pt>
    <dgm:pt modelId="{DC3C7E03-AFB6-4587-A644-120C35ADED70}" type="pres">
      <dgm:prSet presAssocID="{812F277A-256D-4465-9343-6D153B904EA4}" presName="bgShapesFlow" presStyleCnt="0"/>
      <dgm:spPr/>
    </dgm:pt>
  </dgm:ptLst>
  <dgm:cxnLst>
    <dgm:cxn modelId="{EF2B206F-5FBA-45F5-8699-4215E54BE203}" type="presOf" srcId="{6708D66D-A2D2-40EF-8A0C-3B3377614E4C}" destId="{CF16C33D-8E66-45F0-9EC8-1D02FC972261}" srcOrd="0" destOrd="0" presId="urn:microsoft.com/office/officeart/2005/8/layout/hierarchy6"/>
    <dgm:cxn modelId="{106E6B32-9DB8-43B1-9C22-3FBB66A1252B}" type="presOf" srcId="{CC3FF37A-BB0E-45DF-BDFB-398F69406AC5}" destId="{63E7AF73-3E01-45D8-B4A9-8E83630F0AAF}" srcOrd="0" destOrd="0" presId="urn:microsoft.com/office/officeart/2005/8/layout/hierarchy6"/>
    <dgm:cxn modelId="{AB0F9EAB-7B7D-49F8-A4D9-9A1F316B3A91}" srcId="{D3050546-3D0A-4D29-B913-81A81DFB4F9A}" destId="{53380997-5257-469C-8BFD-790F4D07F620}" srcOrd="1" destOrd="0" parTransId="{1B35CB22-BE79-43D6-A2C5-A0930B6007C7}" sibTransId="{411029E8-1392-44D5-AFA2-BDDC284F1856}"/>
    <dgm:cxn modelId="{6F51F284-F50B-453A-931C-59FD25B82318}" type="presOf" srcId="{64F64EB9-348B-49F2-A515-32F232B60C43}" destId="{DFFDC5BF-095E-4E20-A05D-28E82AE78C71}" srcOrd="0" destOrd="0" presId="urn:microsoft.com/office/officeart/2005/8/layout/hierarchy6"/>
    <dgm:cxn modelId="{0D2F3A3A-1464-457B-B563-0AE45CB94C98}" type="presOf" srcId="{C4A02C5B-A0CD-4844-92C5-D44FF18B60A0}" destId="{C758D8DB-85D4-4901-9385-0FDA11558CE9}" srcOrd="0" destOrd="0" presId="urn:microsoft.com/office/officeart/2005/8/layout/hierarchy6"/>
    <dgm:cxn modelId="{9F6365EC-9A3F-4B99-BD15-4B26089D1DE9}" type="presOf" srcId="{B75925A6-45AA-4AF2-9463-0A4822BC374B}" destId="{497AB826-4E47-44CD-9CF5-C799BDEBFF31}" srcOrd="0" destOrd="0" presId="urn:microsoft.com/office/officeart/2005/8/layout/hierarchy6"/>
    <dgm:cxn modelId="{FA97E86B-D672-4474-92F0-FC74A21E7C1F}" type="presOf" srcId="{812F277A-256D-4465-9343-6D153B904EA4}" destId="{7689A5AE-C67A-40D5-B657-CAA61109570A}" srcOrd="0" destOrd="0" presId="urn:microsoft.com/office/officeart/2005/8/layout/hierarchy6"/>
    <dgm:cxn modelId="{B5C00267-9420-45C3-9F3F-782D43D858D8}" srcId="{812F277A-256D-4465-9343-6D153B904EA4}" destId="{6708D66D-A2D2-40EF-8A0C-3B3377614E4C}" srcOrd="0" destOrd="0" parTransId="{51B2D3D2-318B-4CEA-88B4-E4D2DCE80401}" sibTransId="{D669D5E1-81F2-43CF-BC51-D858EEBBC2B9}"/>
    <dgm:cxn modelId="{8FD64A8C-8469-4B1B-92A2-B7E8758F6D93}" type="presOf" srcId="{9531D263-49CC-4875-9E52-F4AA66B648EA}" destId="{152CBDDA-97FC-48A9-8874-C17EAB234AAA}" srcOrd="0" destOrd="0" presId="urn:microsoft.com/office/officeart/2005/8/layout/hierarchy6"/>
    <dgm:cxn modelId="{CE6A49BF-1EEF-4790-B611-6B04B91A486D}" srcId="{D3050546-3D0A-4D29-B913-81A81DFB4F9A}" destId="{CC3FF37A-BB0E-45DF-BDFB-398F69406AC5}" srcOrd="0" destOrd="0" parTransId="{DC919B82-1A4D-4AA1-9790-73B82340F284}" sibTransId="{8A1D988B-8674-4008-B82A-64D0FC19386E}"/>
    <dgm:cxn modelId="{E10D6437-2A7B-4261-BD8C-4BB8E4730F9D}" srcId="{6708D66D-A2D2-40EF-8A0C-3B3377614E4C}" destId="{B75925A6-45AA-4AF2-9463-0A4822BC374B}" srcOrd="1" destOrd="0" parTransId="{87BBA075-4230-4589-B7A7-ED84E867591C}" sibTransId="{3DDE3274-42E4-44A2-AF50-07DF9FD3D0C5}"/>
    <dgm:cxn modelId="{CA2915E7-442E-4DE2-9B64-B97C6466733D}" type="presOf" srcId="{53380997-5257-469C-8BFD-790F4D07F620}" destId="{792A91E9-5FB1-4918-9BA4-DCE309FBCEEA}" srcOrd="0" destOrd="0" presId="urn:microsoft.com/office/officeart/2005/8/layout/hierarchy6"/>
    <dgm:cxn modelId="{5C30DC16-733A-408D-B8C0-6A770A6F7ECC}" srcId="{6708D66D-A2D2-40EF-8A0C-3B3377614E4C}" destId="{64F64EB9-348B-49F2-A515-32F232B60C43}" srcOrd="0" destOrd="0" parTransId="{9531D263-49CC-4875-9E52-F4AA66B648EA}" sibTransId="{64A69F8D-70E4-4C3F-9DB9-31256DF0C074}"/>
    <dgm:cxn modelId="{846189CD-1FC9-4201-A214-9A339E0F1E32}" type="presOf" srcId="{87BBA075-4230-4589-B7A7-ED84E867591C}" destId="{573B8554-7CB3-483A-8A66-B42AA53B5A09}" srcOrd="0" destOrd="0" presId="urn:microsoft.com/office/officeart/2005/8/layout/hierarchy6"/>
    <dgm:cxn modelId="{B807DD19-EC62-4A5B-8DAB-B1421E322833}" srcId="{6708D66D-A2D2-40EF-8A0C-3B3377614E4C}" destId="{D3050546-3D0A-4D29-B913-81A81DFB4F9A}" srcOrd="2" destOrd="0" parTransId="{C4A02C5B-A0CD-4844-92C5-D44FF18B60A0}" sibTransId="{8559191D-A24F-4E6D-9036-71F0ECDA9BBB}"/>
    <dgm:cxn modelId="{A2C104CE-55BB-48AB-A0F1-99CCACBC025A}" type="presOf" srcId="{D3050546-3D0A-4D29-B913-81A81DFB4F9A}" destId="{E048C105-91B2-49BC-87C7-040200726FE0}" srcOrd="0" destOrd="0" presId="urn:microsoft.com/office/officeart/2005/8/layout/hierarchy6"/>
    <dgm:cxn modelId="{3C3DB21F-D0BC-457B-B785-FAA336FBD119}" type="presOf" srcId="{DC919B82-1A4D-4AA1-9790-73B82340F284}" destId="{478497F1-5299-4E7E-86A2-2D86CA7F164C}" srcOrd="0" destOrd="0" presId="urn:microsoft.com/office/officeart/2005/8/layout/hierarchy6"/>
    <dgm:cxn modelId="{B16A0F7C-FB43-4FED-AD7C-A111B7807E63}" type="presOf" srcId="{1B35CB22-BE79-43D6-A2C5-A0930B6007C7}" destId="{B65A6A30-EBCE-4E11-AC70-8B58FDF7F71A}" srcOrd="0" destOrd="0" presId="urn:microsoft.com/office/officeart/2005/8/layout/hierarchy6"/>
    <dgm:cxn modelId="{C33EF796-DBB7-4F21-B1B9-A3DDBCE6A444}" type="presParOf" srcId="{7689A5AE-C67A-40D5-B657-CAA61109570A}" destId="{6CD73489-E2B6-4851-A76A-C7EA77E5FB72}" srcOrd="0" destOrd="0" presId="urn:microsoft.com/office/officeart/2005/8/layout/hierarchy6"/>
    <dgm:cxn modelId="{DA8C3A41-0ABE-486D-8328-F48E4FE89AF3}" type="presParOf" srcId="{6CD73489-E2B6-4851-A76A-C7EA77E5FB72}" destId="{FCC86F47-F674-4D70-AFDB-9B525F075513}" srcOrd="0" destOrd="0" presId="urn:microsoft.com/office/officeart/2005/8/layout/hierarchy6"/>
    <dgm:cxn modelId="{3C27CB9C-CAB5-4F76-B851-2001C7845D89}" type="presParOf" srcId="{FCC86F47-F674-4D70-AFDB-9B525F075513}" destId="{854D896D-0B98-4BEB-BA57-BC060E6ED5E0}" srcOrd="0" destOrd="0" presId="urn:microsoft.com/office/officeart/2005/8/layout/hierarchy6"/>
    <dgm:cxn modelId="{4D7FCDBB-FA0D-4A04-9B5B-661AC860954A}" type="presParOf" srcId="{854D896D-0B98-4BEB-BA57-BC060E6ED5E0}" destId="{CF16C33D-8E66-45F0-9EC8-1D02FC972261}" srcOrd="0" destOrd="0" presId="urn:microsoft.com/office/officeart/2005/8/layout/hierarchy6"/>
    <dgm:cxn modelId="{FD2EBDDF-1EE9-4E95-8BB5-96746165D5ED}" type="presParOf" srcId="{854D896D-0B98-4BEB-BA57-BC060E6ED5E0}" destId="{AB357CC8-C3C1-4D69-895E-B12D813BB919}" srcOrd="1" destOrd="0" presId="urn:microsoft.com/office/officeart/2005/8/layout/hierarchy6"/>
    <dgm:cxn modelId="{74207B7B-C294-4889-9CA9-D02CA70783A2}" type="presParOf" srcId="{AB357CC8-C3C1-4D69-895E-B12D813BB919}" destId="{152CBDDA-97FC-48A9-8874-C17EAB234AAA}" srcOrd="0" destOrd="0" presId="urn:microsoft.com/office/officeart/2005/8/layout/hierarchy6"/>
    <dgm:cxn modelId="{AD00BDB7-11F9-4494-821D-D0357A323BC6}" type="presParOf" srcId="{AB357CC8-C3C1-4D69-895E-B12D813BB919}" destId="{28B2C259-4AE7-41DB-BEF9-AA0137F637EA}" srcOrd="1" destOrd="0" presId="urn:microsoft.com/office/officeart/2005/8/layout/hierarchy6"/>
    <dgm:cxn modelId="{4F7C21B6-223D-446B-AE73-F8E6D9163680}" type="presParOf" srcId="{28B2C259-4AE7-41DB-BEF9-AA0137F637EA}" destId="{DFFDC5BF-095E-4E20-A05D-28E82AE78C71}" srcOrd="0" destOrd="0" presId="urn:microsoft.com/office/officeart/2005/8/layout/hierarchy6"/>
    <dgm:cxn modelId="{FAAC91F6-DA2D-4996-B0DB-70B60502F4E7}" type="presParOf" srcId="{28B2C259-4AE7-41DB-BEF9-AA0137F637EA}" destId="{89D107E6-9D9F-4533-AC97-630C28364422}" srcOrd="1" destOrd="0" presId="urn:microsoft.com/office/officeart/2005/8/layout/hierarchy6"/>
    <dgm:cxn modelId="{33568305-D25D-4BF5-A580-15D21FB51DD2}" type="presParOf" srcId="{AB357CC8-C3C1-4D69-895E-B12D813BB919}" destId="{573B8554-7CB3-483A-8A66-B42AA53B5A09}" srcOrd="2" destOrd="0" presId="urn:microsoft.com/office/officeart/2005/8/layout/hierarchy6"/>
    <dgm:cxn modelId="{D1BAAE67-0105-4316-9850-693142DFF185}" type="presParOf" srcId="{AB357CC8-C3C1-4D69-895E-B12D813BB919}" destId="{B3C289A4-A6E8-4C4E-9412-A686767C08B5}" srcOrd="3" destOrd="0" presId="urn:microsoft.com/office/officeart/2005/8/layout/hierarchy6"/>
    <dgm:cxn modelId="{06A0CD4A-AA33-4396-B1BB-100A5406A01D}" type="presParOf" srcId="{B3C289A4-A6E8-4C4E-9412-A686767C08B5}" destId="{497AB826-4E47-44CD-9CF5-C799BDEBFF31}" srcOrd="0" destOrd="0" presId="urn:microsoft.com/office/officeart/2005/8/layout/hierarchy6"/>
    <dgm:cxn modelId="{CDEBD71B-96C4-40AB-8D4B-BC71BD95042A}" type="presParOf" srcId="{B3C289A4-A6E8-4C4E-9412-A686767C08B5}" destId="{D2D16D67-E7C1-4BCF-8012-E0183FDD1EFF}" srcOrd="1" destOrd="0" presId="urn:microsoft.com/office/officeart/2005/8/layout/hierarchy6"/>
    <dgm:cxn modelId="{0D147854-7CD1-4C5A-BC37-71E1B3DFF857}" type="presParOf" srcId="{AB357CC8-C3C1-4D69-895E-B12D813BB919}" destId="{C758D8DB-85D4-4901-9385-0FDA11558CE9}" srcOrd="4" destOrd="0" presId="urn:microsoft.com/office/officeart/2005/8/layout/hierarchy6"/>
    <dgm:cxn modelId="{F8936475-46F9-4445-BB55-7169A957A34C}" type="presParOf" srcId="{AB357CC8-C3C1-4D69-895E-B12D813BB919}" destId="{242AEF06-F6EF-4B56-9572-0BA4489CCDBD}" srcOrd="5" destOrd="0" presId="urn:microsoft.com/office/officeart/2005/8/layout/hierarchy6"/>
    <dgm:cxn modelId="{47362517-246F-4772-9857-F6081602165B}" type="presParOf" srcId="{242AEF06-F6EF-4B56-9572-0BA4489CCDBD}" destId="{E048C105-91B2-49BC-87C7-040200726FE0}" srcOrd="0" destOrd="0" presId="urn:microsoft.com/office/officeart/2005/8/layout/hierarchy6"/>
    <dgm:cxn modelId="{A737C0E7-DFF4-4D72-87BB-39A9F127D959}" type="presParOf" srcId="{242AEF06-F6EF-4B56-9572-0BA4489CCDBD}" destId="{F20FDA01-B730-4ABE-94C6-DC8434C05381}" srcOrd="1" destOrd="0" presId="urn:microsoft.com/office/officeart/2005/8/layout/hierarchy6"/>
    <dgm:cxn modelId="{13977600-7373-4F4E-A7DD-8D26B8999F63}" type="presParOf" srcId="{F20FDA01-B730-4ABE-94C6-DC8434C05381}" destId="{478497F1-5299-4E7E-86A2-2D86CA7F164C}" srcOrd="0" destOrd="0" presId="urn:microsoft.com/office/officeart/2005/8/layout/hierarchy6"/>
    <dgm:cxn modelId="{AD5584F7-147F-4D61-8B59-D3418402C745}" type="presParOf" srcId="{F20FDA01-B730-4ABE-94C6-DC8434C05381}" destId="{8EEFEB09-E64C-4FD6-BB3D-E9FCF19E02DA}" srcOrd="1" destOrd="0" presId="urn:microsoft.com/office/officeart/2005/8/layout/hierarchy6"/>
    <dgm:cxn modelId="{F0B65CDD-8636-454C-9BC5-4322C03641EA}" type="presParOf" srcId="{8EEFEB09-E64C-4FD6-BB3D-E9FCF19E02DA}" destId="{63E7AF73-3E01-45D8-B4A9-8E83630F0AAF}" srcOrd="0" destOrd="0" presId="urn:microsoft.com/office/officeart/2005/8/layout/hierarchy6"/>
    <dgm:cxn modelId="{E71AD2D4-BA09-4219-A90E-962F15FFD2C0}" type="presParOf" srcId="{8EEFEB09-E64C-4FD6-BB3D-E9FCF19E02DA}" destId="{99DB67D0-34E7-4E88-BAD4-85F05CE6B664}" srcOrd="1" destOrd="0" presId="urn:microsoft.com/office/officeart/2005/8/layout/hierarchy6"/>
    <dgm:cxn modelId="{3D743925-C6CA-43C8-BD5C-44CF2E5AD106}" type="presParOf" srcId="{F20FDA01-B730-4ABE-94C6-DC8434C05381}" destId="{B65A6A30-EBCE-4E11-AC70-8B58FDF7F71A}" srcOrd="2" destOrd="0" presId="urn:microsoft.com/office/officeart/2005/8/layout/hierarchy6"/>
    <dgm:cxn modelId="{DE7CA75A-D4A9-4293-A3AC-9389A4C8DF8E}" type="presParOf" srcId="{F20FDA01-B730-4ABE-94C6-DC8434C05381}" destId="{F2F640A9-AF09-4D49-B452-BDC26F28C043}" srcOrd="3" destOrd="0" presId="urn:microsoft.com/office/officeart/2005/8/layout/hierarchy6"/>
    <dgm:cxn modelId="{EC2A4603-DFF1-499B-BD03-91E801969D36}" type="presParOf" srcId="{F2F640A9-AF09-4D49-B452-BDC26F28C043}" destId="{792A91E9-5FB1-4918-9BA4-DCE309FBCEEA}" srcOrd="0" destOrd="0" presId="urn:microsoft.com/office/officeart/2005/8/layout/hierarchy6"/>
    <dgm:cxn modelId="{7894E923-3384-471E-B609-D4CF178FA8DD}" type="presParOf" srcId="{F2F640A9-AF09-4D49-B452-BDC26F28C043}" destId="{ADFF5B4F-C19A-4866-A460-D90166A059F7}" srcOrd="1" destOrd="0" presId="urn:microsoft.com/office/officeart/2005/8/layout/hierarchy6"/>
    <dgm:cxn modelId="{ACF5E240-6D26-4CE7-81A8-CD4051D74E5F}" type="presParOf" srcId="{7689A5AE-C67A-40D5-B657-CAA61109570A}" destId="{DC3C7E03-AFB6-4587-A644-120C35ADED7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ADC8B3-0BB2-4583-8F2F-0324D70CC2B9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997786-FF7E-47A6-8503-91DCB445E34D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Climate effects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F2ECD2-694E-4121-AD44-FCBF70DDBB3B}" type="parTrans" cxnId="{ADD2F7B2-9A17-451B-8133-2AA652E4B7E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A645DB-946A-4EAC-A0AE-9C067A8537F4}" type="sibTrans" cxnId="{ADD2F7B2-9A17-451B-8133-2AA652E4B7E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B3C2528-D1FC-4423-B84F-EAC7272FCDF7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Impact in the radiative forcing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396C30-CF86-4074-90F0-D4B19A782423}" type="parTrans" cxnId="{C313A661-BB90-48F8-B8C2-311D7460209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421AF6-A952-4A62-943E-2CEF088E156A}" type="sibTrans" cxnId="{C313A661-BB90-48F8-B8C2-311D7460209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F898E6-47AE-488C-8FAF-8C64EC239ED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Cooling the atmosphere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F942C8-77DF-417C-84C0-E9D20BA30649}" type="parTrans" cxnId="{D363A106-6D03-4328-9066-146D744E708E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2C6D96-2DCC-45E8-8C34-0254808DC780}" type="sibTrans" cxnId="{D363A106-6D03-4328-9066-146D744E708E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AF4022-9A58-4008-B519-B8EE32219306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Warming the atmosphere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751225-C8A0-48CF-9099-02D00D33D4B5}" type="parTrans" cxnId="{38464931-17FE-4419-8595-C38B639D70B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87B3C5-436B-4BAB-A738-400EF7FE490B}" type="sibTrans" cxnId="{38464931-17FE-4419-8595-C38B639D70B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A81877-DE4B-448C-A00B-0F21EE88C7D9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Light absorption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E803F5-57F2-4238-955F-14F78C6E24D5}" type="parTrans" cxnId="{988EED95-4456-4D5A-8179-19EF01696318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0BEBB98-9B37-42F3-A76E-E36E7561A128}" type="sibTrans" cxnId="{988EED95-4456-4D5A-8179-19EF01696318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7A48E8-F601-465A-86F4-919981E8AFF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Light scattering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E46481-343E-492B-A7B6-356C751102AA}" type="parTrans" cxnId="{822B4639-C1DD-47E6-8166-36FAC5BAE70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DE7DBA-1638-4500-8D5C-EAA533729F4C}" type="sibTrans" cxnId="{822B4639-C1DD-47E6-8166-36FAC5BAE70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0E7C87-956B-47C6-BAC3-0B1975ABB62F}" type="pres">
      <dgm:prSet presAssocID="{2BADC8B3-0BB2-4583-8F2F-0324D70CC2B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EA5885-1100-42DD-B824-7A1C383BCE06}" type="pres">
      <dgm:prSet presAssocID="{A6997786-FF7E-47A6-8503-91DCB445E34D}" presName="root1" presStyleCnt="0"/>
      <dgm:spPr/>
    </dgm:pt>
    <dgm:pt modelId="{0EFF9205-9DAF-4D73-B408-31D5463F24DB}" type="pres">
      <dgm:prSet presAssocID="{A6997786-FF7E-47A6-8503-91DCB445E34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59B0CB-06DE-45B6-9B25-95E162FE7F23}" type="pres">
      <dgm:prSet presAssocID="{A6997786-FF7E-47A6-8503-91DCB445E34D}" presName="level2hierChild" presStyleCnt="0"/>
      <dgm:spPr/>
    </dgm:pt>
    <dgm:pt modelId="{63EE9D73-B733-4B3A-8800-BC78AC265C36}" type="pres">
      <dgm:prSet presAssocID="{E8396C30-CF86-4074-90F0-D4B19A782423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334BDB93-8EE9-4FAD-8F28-3506FAFCBC42}" type="pres">
      <dgm:prSet presAssocID="{E8396C30-CF86-4074-90F0-D4B19A782423}" presName="connTx" presStyleLbl="parChTrans1D2" presStyleIdx="0" presStyleCnt="1"/>
      <dgm:spPr/>
      <dgm:t>
        <a:bodyPr/>
        <a:lstStyle/>
        <a:p>
          <a:endParaRPr lang="en-US"/>
        </a:p>
      </dgm:t>
    </dgm:pt>
    <dgm:pt modelId="{757830F9-1ABE-49D2-B3DF-96A56FF2E8FB}" type="pres">
      <dgm:prSet presAssocID="{CB3C2528-D1FC-4423-B84F-EAC7272FCDF7}" presName="root2" presStyleCnt="0"/>
      <dgm:spPr/>
    </dgm:pt>
    <dgm:pt modelId="{ED7AD594-48D5-4D4D-9C93-E4F389187ECF}" type="pres">
      <dgm:prSet presAssocID="{CB3C2528-D1FC-4423-B84F-EAC7272FCDF7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DC23784-F237-4EAA-B262-5BA067ECEA0D}" type="pres">
      <dgm:prSet presAssocID="{CB3C2528-D1FC-4423-B84F-EAC7272FCDF7}" presName="level3hierChild" presStyleCnt="0"/>
      <dgm:spPr/>
    </dgm:pt>
    <dgm:pt modelId="{90BFAA53-4747-4E7E-B2C6-D0BF3C5C0C52}" type="pres">
      <dgm:prSet presAssocID="{E0F942C8-77DF-417C-84C0-E9D20BA30649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1DAAC932-F50B-4E94-8551-47AF5B884711}" type="pres">
      <dgm:prSet presAssocID="{E0F942C8-77DF-417C-84C0-E9D20BA30649}" presName="connTx" presStyleLbl="parChTrans1D3" presStyleIdx="0" presStyleCnt="2"/>
      <dgm:spPr/>
      <dgm:t>
        <a:bodyPr/>
        <a:lstStyle/>
        <a:p>
          <a:endParaRPr lang="en-US"/>
        </a:p>
      </dgm:t>
    </dgm:pt>
    <dgm:pt modelId="{D91B3EA8-DA4B-4176-952C-E61D48DD2DBF}" type="pres">
      <dgm:prSet presAssocID="{C5F898E6-47AE-488C-8FAF-8C64EC239EDC}" presName="root2" presStyleCnt="0"/>
      <dgm:spPr/>
    </dgm:pt>
    <dgm:pt modelId="{BEB653FD-7102-4796-97A3-61E8A00C9A5A}" type="pres">
      <dgm:prSet presAssocID="{C5F898E6-47AE-488C-8FAF-8C64EC239EDC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D9D1739-8442-48AC-B3EC-CE1893015C8D}" type="pres">
      <dgm:prSet presAssocID="{C5F898E6-47AE-488C-8FAF-8C64EC239EDC}" presName="level3hierChild" presStyleCnt="0"/>
      <dgm:spPr/>
    </dgm:pt>
    <dgm:pt modelId="{3CB45AAE-2251-4211-8580-4CFB755B10B7}" type="pres">
      <dgm:prSet presAssocID="{26E46481-343E-492B-A7B6-356C751102AA}" presName="conn2-1" presStyleLbl="parChTrans1D4" presStyleIdx="0" presStyleCnt="2"/>
      <dgm:spPr/>
      <dgm:t>
        <a:bodyPr/>
        <a:lstStyle/>
        <a:p>
          <a:endParaRPr lang="en-US"/>
        </a:p>
      </dgm:t>
    </dgm:pt>
    <dgm:pt modelId="{2EEEEBFB-3FC4-4E38-A3DA-3785C8C390A2}" type="pres">
      <dgm:prSet presAssocID="{26E46481-343E-492B-A7B6-356C751102AA}" presName="connTx" presStyleLbl="parChTrans1D4" presStyleIdx="0" presStyleCnt="2"/>
      <dgm:spPr/>
      <dgm:t>
        <a:bodyPr/>
        <a:lstStyle/>
        <a:p>
          <a:endParaRPr lang="en-US"/>
        </a:p>
      </dgm:t>
    </dgm:pt>
    <dgm:pt modelId="{B2C519C3-8329-4583-9161-FA55B2B5D15D}" type="pres">
      <dgm:prSet presAssocID="{5A7A48E8-F601-465A-86F4-919981E8AFFC}" presName="root2" presStyleCnt="0"/>
      <dgm:spPr/>
    </dgm:pt>
    <dgm:pt modelId="{6AE9ADB9-E5CE-47DF-A473-E56A235CADF2}" type="pres">
      <dgm:prSet presAssocID="{5A7A48E8-F601-465A-86F4-919981E8AFFC}" presName="LevelTwoTextNode" presStyleLbl="node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B19193-18F9-417B-A595-24931EB943B0}" type="pres">
      <dgm:prSet presAssocID="{5A7A48E8-F601-465A-86F4-919981E8AFFC}" presName="level3hierChild" presStyleCnt="0"/>
      <dgm:spPr/>
    </dgm:pt>
    <dgm:pt modelId="{E414ABB8-0736-49A7-873F-D583AF58D543}" type="pres">
      <dgm:prSet presAssocID="{C5751225-C8A0-48CF-9099-02D00D33D4B5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D9EB65CE-3C83-4D52-9F63-CD910B636B25}" type="pres">
      <dgm:prSet presAssocID="{C5751225-C8A0-48CF-9099-02D00D33D4B5}" presName="connTx" presStyleLbl="parChTrans1D3" presStyleIdx="1" presStyleCnt="2"/>
      <dgm:spPr/>
      <dgm:t>
        <a:bodyPr/>
        <a:lstStyle/>
        <a:p>
          <a:endParaRPr lang="en-US"/>
        </a:p>
      </dgm:t>
    </dgm:pt>
    <dgm:pt modelId="{FC48A0F1-BD61-409F-BDDD-1B7FA8CABDC6}" type="pres">
      <dgm:prSet presAssocID="{00AF4022-9A58-4008-B519-B8EE32219306}" presName="root2" presStyleCnt="0"/>
      <dgm:spPr/>
    </dgm:pt>
    <dgm:pt modelId="{073B0B72-74B6-4663-8512-424D67ACE621}" type="pres">
      <dgm:prSet presAssocID="{00AF4022-9A58-4008-B519-B8EE32219306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D6EB0F5-C57B-44EC-A359-12937B5FD8BB}" type="pres">
      <dgm:prSet presAssocID="{00AF4022-9A58-4008-B519-B8EE32219306}" presName="level3hierChild" presStyleCnt="0"/>
      <dgm:spPr/>
    </dgm:pt>
    <dgm:pt modelId="{CECE2CF6-E0BB-4736-94A9-2A7C03E195BF}" type="pres">
      <dgm:prSet presAssocID="{F5E803F5-57F2-4238-955F-14F78C6E24D5}" presName="conn2-1" presStyleLbl="parChTrans1D4" presStyleIdx="1" presStyleCnt="2"/>
      <dgm:spPr/>
      <dgm:t>
        <a:bodyPr/>
        <a:lstStyle/>
        <a:p>
          <a:endParaRPr lang="en-US"/>
        </a:p>
      </dgm:t>
    </dgm:pt>
    <dgm:pt modelId="{1B3E3874-8A3F-4D34-8DA8-C18CBF358D08}" type="pres">
      <dgm:prSet presAssocID="{F5E803F5-57F2-4238-955F-14F78C6E24D5}" presName="connTx" presStyleLbl="parChTrans1D4" presStyleIdx="1" presStyleCnt="2"/>
      <dgm:spPr/>
      <dgm:t>
        <a:bodyPr/>
        <a:lstStyle/>
        <a:p>
          <a:endParaRPr lang="en-US"/>
        </a:p>
      </dgm:t>
    </dgm:pt>
    <dgm:pt modelId="{10AA0B69-F3CD-4F1F-A29D-B19CF661FBB7}" type="pres">
      <dgm:prSet presAssocID="{51A81877-DE4B-448C-A00B-0F21EE88C7D9}" presName="root2" presStyleCnt="0"/>
      <dgm:spPr/>
    </dgm:pt>
    <dgm:pt modelId="{97D4AF01-F131-4A49-8BA5-0146831E398F}" type="pres">
      <dgm:prSet presAssocID="{51A81877-DE4B-448C-A00B-0F21EE88C7D9}" presName="LevelTwoTextNode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7AA769D-A95B-497E-88C0-D673CA1F1D89}" type="pres">
      <dgm:prSet presAssocID="{51A81877-DE4B-448C-A00B-0F21EE88C7D9}" presName="level3hierChild" presStyleCnt="0"/>
      <dgm:spPr/>
    </dgm:pt>
  </dgm:ptLst>
  <dgm:cxnLst>
    <dgm:cxn modelId="{C313A661-BB90-48F8-B8C2-311D7460209D}" srcId="{A6997786-FF7E-47A6-8503-91DCB445E34D}" destId="{CB3C2528-D1FC-4423-B84F-EAC7272FCDF7}" srcOrd="0" destOrd="0" parTransId="{E8396C30-CF86-4074-90F0-D4B19A782423}" sibTransId="{85421AF6-A952-4A62-943E-2CEF088E156A}"/>
    <dgm:cxn modelId="{9A637B75-DAAD-4A2C-B973-1D2197EACE43}" type="presOf" srcId="{26E46481-343E-492B-A7B6-356C751102AA}" destId="{2EEEEBFB-3FC4-4E38-A3DA-3785C8C390A2}" srcOrd="1" destOrd="0" presId="urn:microsoft.com/office/officeart/2005/8/layout/hierarchy2"/>
    <dgm:cxn modelId="{7140ADEE-C696-44DE-A83E-99554FFDF18B}" type="presOf" srcId="{C5751225-C8A0-48CF-9099-02D00D33D4B5}" destId="{D9EB65CE-3C83-4D52-9F63-CD910B636B25}" srcOrd="1" destOrd="0" presId="urn:microsoft.com/office/officeart/2005/8/layout/hierarchy2"/>
    <dgm:cxn modelId="{D363A106-6D03-4328-9066-146D744E708E}" srcId="{CB3C2528-D1FC-4423-B84F-EAC7272FCDF7}" destId="{C5F898E6-47AE-488C-8FAF-8C64EC239EDC}" srcOrd="0" destOrd="0" parTransId="{E0F942C8-77DF-417C-84C0-E9D20BA30649}" sibTransId="{122C6D96-2DCC-45E8-8C34-0254808DC780}"/>
    <dgm:cxn modelId="{7348FB9B-2657-44DD-8A88-5B53BD8B0E5A}" type="presOf" srcId="{C5F898E6-47AE-488C-8FAF-8C64EC239EDC}" destId="{BEB653FD-7102-4796-97A3-61E8A00C9A5A}" srcOrd="0" destOrd="0" presId="urn:microsoft.com/office/officeart/2005/8/layout/hierarchy2"/>
    <dgm:cxn modelId="{822B4639-C1DD-47E6-8166-36FAC5BAE70F}" srcId="{C5F898E6-47AE-488C-8FAF-8C64EC239EDC}" destId="{5A7A48E8-F601-465A-86F4-919981E8AFFC}" srcOrd="0" destOrd="0" parTransId="{26E46481-343E-492B-A7B6-356C751102AA}" sibTransId="{B1DE7DBA-1638-4500-8D5C-EAA533729F4C}"/>
    <dgm:cxn modelId="{2A6E3CD0-2267-42B0-8E4A-F614EC062BD7}" type="presOf" srcId="{E8396C30-CF86-4074-90F0-D4B19A782423}" destId="{334BDB93-8EE9-4FAD-8F28-3506FAFCBC42}" srcOrd="1" destOrd="0" presId="urn:microsoft.com/office/officeart/2005/8/layout/hierarchy2"/>
    <dgm:cxn modelId="{F973C7F6-0F3B-4E58-AFD0-DE7E3F14BE0E}" type="presOf" srcId="{E0F942C8-77DF-417C-84C0-E9D20BA30649}" destId="{1DAAC932-F50B-4E94-8551-47AF5B884711}" srcOrd="1" destOrd="0" presId="urn:microsoft.com/office/officeart/2005/8/layout/hierarchy2"/>
    <dgm:cxn modelId="{ADD2F7B2-9A17-451B-8133-2AA652E4B7EF}" srcId="{2BADC8B3-0BB2-4583-8F2F-0324D70CC2B9}" destId="{A6997786-FF7E-47A6-8503-91DCB445E34D}" srcOrd="0" destOrd="0" parTransId="{DAF2ECD2-694E-4121-AD44-FCBF70DDBB3B}" sibTransId="{CCA645DB-946A-4EAC-A0AE-9C067A8537F4}"/>
    <dgm:cxn modelId="{DCD1EF4A-F9E1-4870-B9E9-EE6347BF3B9E}" type="presOf" srcId="{51A81877-DE4B-448C-A00B-0F21EE88C7D9}" destId="{97D4AF01-F131-4A49-8BA5-0146831E398F}" srcOrd="0" destOrd="0" presId="urn:microsoft.com/office/officeart/2005/8/layout/hierarchy2"/>
    <dgm:cxn modelId="{6C93FAB2-28EE-475E-9893-FB7DC23B3920}" type="presOf" srcId="{A6997786-FF7E-47A6-8503-91DCB445E34D}" destId="{0EFF9205-9DAF-4D73-B408-31D5463F24DB}" srcOrd="0" destOrd="0" presId="urn:microsoft.com/office/officeart/2005/8/layout/hierarchy2"/>
    <dgm:cxn modelId="{DB3FD03B-5B01-45D4-AF01-7F4069653243}" type="presOf" srcId="{5A7A48E8-F601-465A-86F4-919981E8AFFC}" destId="{6AE9ADB9-E5CE-47DF-A473-E56A235CADF2}" srcOrd="0" destOrd="0" presId="urn:microsoft.com/office/officeart/2005/8/layout/hierarchy2"/>
    <dgm:cxn modelId="{6B70EB43-8029-4F0B-97BF-D5EF30879B4B}" type="presOf" srcId="{00AF4022-9A58-4008-B519-B8EE32219306}" destId="{073B0B72-74B6-4663-8512-424D67ACE621}" srcOrd="0" destOrd="0" presId="urn:microsoft.com/office/officeart/2005/8/layout/hierarchy2"/>
    <dgm:cxn modelId="{0D278C69-A272-4A03-A83A-35BDA1595E58}" type="presOf" srcId="{26E46481-343E-492B-A7B6-356C751102AA}" destId="{3CB45AAE-2251-4211-8580-4CFB755B10B7}" srcOrd="0" destOrd="0" presId="urn:microsoft.com/office/officeart/2005/8/layout/hierarchy2"/>
    <dgm:cxn modelId="{9DDFFCA1-38E3-4461-AA9A-6DBB5EF20D38}" type="presOf" srcId="{F5E803F5-57F2-4238-955F-14F78C6E24D5}" destId="{CECE2CF6-E0BB-4736-94A9-2A7C03E195BF}" srcOrd="0" destOrd="0" presId="urn:microsoft.com/office/officeart/2005/8/layout/hierarchy2"/>
    <dgm:cxn modelId="{D1633145-D6FD-407C-B89E-E506696A7DBA}" type="presOf" srcId="{E8396C30-CF86-4074-90F0-D4B19A782423}" destId="{63EE9D73-B733-4B3A-8800-BC78AC265C36}" srcOrd="0" destOrd="0" presId="urn:microsoft.com/office/officeart/2005/8/layout/hierarchy2"/>
    <dgm:cxn modelId="{38464931-17FE-4419-8595-C38B639D70B9}" srcId="{CB3C2528-D1FC-4423-B84F-EAC7272FCDF7}" destId="{00AF4022-9A58-4008-B519-B8EE32219306}" srcOrd="1" destOrd="0" parTransId="{C5751225-C8A0-48CF-9099-02D00D33D4B5}" sibTransId="{5787B3C5-436B-4BAB-A738-400EF7FE490B}"/>
    <dgm:cxn modelId="{27D3105B-D7B0-4096-8A97-01877902A69C}" type="presOf" srcId="{F5E803F5-57F2-4238-955F-14F78C6E24D5}" destId="{1B3E3874-8A3F-4D34-8DA8-C18CBF358D08}" srcOrd="1" destOrd="0" presId="urn:microsoft.com/office/officeart/2005/8/layout/hierarchy2"/>
    <dgm:cxn modelId="{F846E7EB-C8BF-475D-8EB2-61D00080A78B}" type="presOf" srcId="{C5751225-C8A0-48CF-9099-02D00D33D4B5}" destId="{E414ABB8-0736-49A7-873F-D583AF58D543}" srcOrd="0" destOrd="0" presId="urn:microsoft.com/office/officeart/2005/8/layout/hierarchy2"/>
    <dgm:cxn modelId="{988EED95-4456-4D5A-8179-19EF01696318}" srcId="{00AF4022-9A58-4008-B519-B8EE32219306}" destId="{51A81877-DE4B-448C-A00B-0F21EE88C7D9}" srcOrd="0" destOrd="0" parTransId="{F5E803F5-57F2-4238-955F-14F78C6E24D5}" sibTransId="{A0BEBB98-9B37-42F3-A76E-E36E7561A128}"/>
    <dgm:cxn modelId="{EF10598F-2E6D-4346-A64C-67900A7AFF97}" type="presOf" srcId="{E0F942C8-77DF-417C-84C0-E9D20BA30649}" destId="{90BFAA53-4747-4E7E-B2C6-D0BF3C5C0C52}" srcOrd="0" destOrd="0" presId="urn:microsoft.com/office/officeart/2005/8/layout/hierarchy2"/>
    <dgm:cxn modelId="{5F4A5F79-3562-4F47-88D6-3C71EA5897FD}" type="presOf" srcId="{2BADC8B3-0BB2-4583-8F2F-0324D70CC2B9}" destId="{800E7C87-956B-47C6-BAC3-0B1975ABB62F}" srcOrd="0" destOrd="0" presId="urn:microsoft.com/office/officeart/2005/8/layout/hierarchy2"/>
    <dgm:cxn modelId="{743B01DE-8E7C-4FC0-B211-D90BCC84AF19}" type="presOf" srcId="{CB3C2528-D1FC-4423-B84F-EAC7272FCDF7}" destId="{ED7AD594-48D5-4D4D-9C93-E4F389187ECF}" srcOrd="0" destOrd="0" presId="urn:microsoft.com/office/officeart/2005/8/layout/hierarchy2"/>
    <dgm:cxn modelId="{19CEF67D-8003-4006-AC58-A286B5A00167}" type="presParOf" srcId="{800E7C87-956B-47C6-BAC3-0B1975ABB62F}" destId="{76EA5885-1100-42DD-B824-7A1C383BCE06}" srcOrd="0" destOrd="0" presId="urn:microsoft.com/office/officeart/2005/8/layout/hierarchy2"/>
    <dgm:cxn modelId="{3C86A4D7-F9F5-4C9C-9711-8E3350998CC3}" type="presParOf" srcId="{76EA5885-1100-42DD-B824-7A1C383BCE06}" destId="{0EFF9205-9DAF-4D73-B408-31D5463F24DB}" srcOrd="0" destOrd="0" presId="urn:microsoft.com/office/officeart/2005/8/layout/hierarchy2"/>
    <dgm:cxn modelId="{E8F199DB-8434-4607-93B1-75D5F2678B04}" type="presParOf" srcId="{76EA5885-1100-42DD-B824-7A1C383BCE06}" destId="{BF59B0CB-06DE-45B6-9B25-95E162FE7F23}" srcOrd="1" destOrd="0" presId="urn:microsoft.com/office/officeart/2005/8/layout/hierarchy2"/>
    <dgm:cxn modelId="{FF48748C-27AF-49D0-BBE9-76826212E8A9}" type="presParOf" srcId="{BF59B0CB-06DE-45B6-9B25-95E162FE7F23}" destId="{63EE9D73-B733-4B3A-8800-BC78AC265C36}" srcOrd="0" destOrd="0" presId="urn:microsoft.com/office/officeart/2005/8/layout/hierarchy2"/>
    <dgm:cxn modelId="{F1BB6D87-F047-4B1C-89FB-026D173C1DE6}" type="presParOf" srcId="{63EE9D73-B733-4B3A-8800-BC78AC265C36}" destId="{334BDB93-8EE9-4FAD-8F28-3506FAFCBC42}" srcOrd="0" destOrd="0" presId="urn:microsoft.com/office/officeart/2005/8/layout/hierarchy2"/>
    <dgm:cxn modelId="{83C0A430-7F30-45EB-B010-F3AE013355E5}" type="presParOf" srcId="{BF59B0CB-06DE-45B6-9B25-95E162FE7F23}" destId="{757830F9-1ABE-49D2-B3DF-96A56FF2E8FB}" srcOrd="1" destOrd="0" presId="urn:microsoft.com/office/officeart/2005/8/layout/hierarchy2"/>
    <dgm:cxn modelId="{C63B3688-DA3D-4203-8DA8-E5737F75A2D9}" type="presParOf" srcId="{757830F9-1ABE-49D2-B3DF-96A56FF2E8FB}" destId="{ED7AD594-48D5-4D4D-9C93-E4F389187ECF}" srcOrd="0" destOrd="0" presId="urn:microsoft.com/office/officeart/2005/8/layout/hierarchy2"/>
    <dgm:cxn modelId="{3223253D-B3DF-4500-878B-638C02088121}" type="presParOf" srcId="{757830F9-1ABE-49D2-B3DF-96A56FF2E8FB}" destId="{DDC23784-F237-4EAA-B262-5BA067ECEA0D}" srcOrd="1" destOrd="0" presId="urn:microsoft.com/office/officeart/2005/8/layout/hierarchy2"/>
    <dgm:cxn modelId="{C3F89B17-F1F7-4A0D-9A41-AE44783307F8}" type="presParOf" srcId="{DDC23784-F237-4EAA-B262-5BA067ECEA0D}" destId="{90BFAA53-4747-4E7E-B2C6-D0BF3C5C0C52}" srcOrd="0" destOrd="0" presId="urn:microsoft.com/office/officeart/2005/8/layout/hierarchy2"/>
    <dgm:cxn modelId="{45A06E7D-0666-42D0-9AB7-1557E41EB50E}" type="presParOf" srcId="{90BFAA53-4747-4E7E-B2C6-D0BF3C5C0C52}" destId="{1DAAC932-F50B-4E94-8551-47AF5B884711}" srcOrd="0" destOrd="0" presId="urn:microsoft.com/office/officeart/2005/8/layout/hierarchy2"/>
    <dgm:cxn modelId="{20B5D4EF-EF53-4DB0-83C3-A4E326F417D1}" type="presParOf" srcId="{DDC23784-F237-4EAA-B262-5BA067ECEA0D}" destId="{D91B3EA8-DA4B-4176-952C-E61D48DD2DBF}" srcOrd="1" destOrd="0" presId="urn:microsoft.com/office/officeart/2005/8/layout/hierarchy2"/>
    <dgm:cxn modelId="{2C076C15-8C10-4B85-A79B-501A40C6534C}" type="presParOf" srcId="{D91B3EA8-DA4B-4176-952C-E61D48DD2DBF}" destId="{BEB653FD-7102-4796-97A3-61E8A00C9A5A}" srcOrd="0" destOrd="0" presId="urn:microsoft.com/office/officeart/2005/8/layout/hierarchy2"/>
    <dgm:cxn modelId="{083037B8-E92D-4B07-B72D-5B4CAF878C5F}" type="presParOf" srcId="{D91B3EA8-DA4B-4176-952C-E61D48DD2DBF}" destId="{3D9D1739-8442-48AC-B3EC-CE1893015C8D}" srcOrd="1" destOrd="0" presId="urn:microsoft.com/office/officeart/2005/8/layout/hierarchy2"/>
    <dgm:cxn modelId="{8B2306C1-93BF-4388-B0F2-328526D96575}" type="presParOf" srcId="{3D9D1739-8442-48AC-B3EC-CE1893015C8D}" destId="{3CB45AAE-2251-4211-8580-4CFB755B10B7}" srcOrd="0" destOrd="0" presId="urn:microsoft.com/office/officeart/2005/8/layout/hierarchy2"/>
    <dgm:cxn modelId="{7FE8317D-5996-44AE-B099-EAE8EED51FDF}" type="presParOf" srcId="{3CB45AAE-2251-4211-8580-4CFB755B10B7}" destId="{2EEEEBFB-3FC4-4E38-A3DA-3785C8C390A2}" srcOrd="0" destOrd="0" presId="urn:microsoft.com/office/officeart/2005/8/layout/hierarchy2"/>
    <dgm:cxn modelId="{D1A3BFE0-A59B-4587-85F1-6E019FE43AE7}" type="presParOf" srcId="{3D9D1739-8442-48AC-B3EC-CE1893015C8D}" destId="{B2C519C3-8329-4583-9161-FA55B2B5D15D}" srcOrd="1" destOrd="0" presId="urn:microsoft.com/office/officeart/2005/8/layout/hierarchy2"/>
    <dgm:cxn modelId="{E1E2063F-E4EE-452C-AEBC-BD4B48C556C2}" type="presParOf" srcId="{B2C519C3-8329-4583-9161-FA55B2B5D15D}" destId="{6AE9ADB9-E5CE-47DF-A473-E56A235CADF2}" srcOrd="0" destOrd="0" presId="urn:microsoft.com/office/officeart/2005/8/layout/hierarchy2"/>
    <dgm:cxn modelId="{18FA20BF-33AA-45E7-9914-27F77660DAE9}" type="presParOf" srcId="{B2C519C3-8329-4583-9161-FA55B2B5D15D}" destId="{ADB19193-18F9-417B-A595-24931EB943B0}" srcOrd="1" destOrd="0" presId="urn:microsoft.com/office/officeart/2005/8/layout/hierarchy2"/>
    <dgm:cxn modelId="{7FB5E14C-921C-470F-9739-95BF412EA8E5}" type="presParOf" srcId="{DDC23784-F237-4EAA-B262-5BA067ECEA0D}" destId="{E414ABB8-0736-49A7-873F-D583AF58D543}" srcOrd="2" destOrd="0" presId="urn:microsoft.com/office/officeart/2005/8/layout/hierarchy2"/>
    <dgm:cxn modelId="{ED629D06-B1DE-40B7-A77D-048E151BC010}" type="presParOf" srcId="{E414ABB8-0736-49A7-873F-D583AF58D543}" destId="{D9EB65CE-3C83-4D52-9F63-CD910B636B25}" srcOrd="0" destOrd="0" presId="urn:microsoft.com/office/officeart/2005/8/layout/hierarchy2"/>
    <dgm:cxn modelId="{87F59D2E-85ED-44EB-8FD9-19747B86F0A8}" type="presParOf" srcId="{DDC23784-F237-4EAA-B262-5BA067ECEA0D}" destId="{FC48A0F1-BD61-409F-BDDD-1B7FA8CABDC6}" srcOrd="3" destOrd="0" presId="urn:microsoft.com/office/officeart/2005/8/layout/hierarchy2"/>
    <dgm:cxn modelId="{7F31FC7B-5BAA-4721-BB9D-026150806A6B}" type="presParOf" srcId="{FC48A0F1-BD61-409F-BDDD-1B7FA8CABDC6}" destId="{073B0B72-74B6-4663-8512-424D67ACE621}" srcOrd="0" destOrd="0" presId="urn:microsoft.com/office/officeart/2005/8/layout/hierarchy2"/>
    <dgm:cxn modelId="{FAA30729-F44E-4C9F-A396-4BB9F9B7D2FC}" type="presParOf" srcId="{FC48A0F1-BD61-409F-BDDD-1B7FA8CABDC6}" destId="{9D6EB0F5-C57B-44EC-A359-12937B5FD8BB}" srcOrd="1" destOrd="0" presId="urn:microsoft.com/office/officeart/2005/8/layout/hierarchy2"/>
    <dgm:cxn modelId="{745E6BFF-1A0B-4915-9702-B06AAB9811A7}" type="presParOf" srcId="{9D6EB0F5-C57B-44EC-A359-12937B5FD8BB}" destId="{CECE2CF6-E0BB-4736-94A9-2A7C03E195BF}" srcOrd="0" destOrd="0" presId="urn:microsoft.com/office/officeart/2005/8/layout/hierarchy2"/>
    <dgm:cxn modelId="{8E67702A-163F-4AB0-8737-73BAB84ED68F}" type="presParOf" srcId="{CECE2CF6-E0BB-4736-94A9-2A7C03E195BF}" destId="{1B3E3874-8A3F-4D34-8DA8-C18CBF358D08}" srcOrd="0" destOrd="0" presId="urn:microsoft.com/office/officeart/2005/8/layout/hierarchy2"/>
    <dgm:cxn modelId="{AE9567E6-F092-4085-B3AF-0EBCABC1EE91}" type="presParOf" srcId="{9D6EB0F5-C57B-44EC-A359-12937B5FD8BB}" destId="{10AA0B69-F3CD-4F1F-A29D-B19CF661FBB7}" srcOrd="1" destOrd="0" presId="urn:microsoft.com/office/officeart/2005/8/layout/hierarchy2"/>
    <dgm:cxn modelId="{EC25A411-334C-42CE-B03E-944D91420561}" type="presParOf" srcId="{10AA0B69-F3CD-4F1F-A29D-B19CF661FBB7}" destId="{97D4AF01-F131-4A49-8BA5-0146831E398F}" srcOrd="0" destOrd="0" presId="urn:microsoft.com/office/officeart/2005/8/layout/hierarchy2"/>
    <dgm:cxn modelId="{EDB90E93-A80D-4D07-A000-2D1E7BCB2E5D}" type="presParOf" srcId="{10AA0B69-F3CD-4F1F-A29D-B19CF661FBB7}" destId="{D7AA769D-A95B-497E-88C0-D673CA1F1D8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5AD37E3-A1C6-430E-95DA-10F051A81D4E}" type="doc">
      <dgm:prSet loTypeId="urn:microsoft.com/office/officeart/2005/8/layout/vList2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42C2377B-C85E-4893-AC49-B71CE1EFE937}">
      <dgm:prSet phldrT="[Text]" custT="1"/>
      <dgm:spPr/>
      <dgm:t>
        <a:bodyPr/>
        <a:lstStyle/>
        <a:p>
          <a:r>
            <a:rPr lang="en-US" sz="4000" b="1" dirty="0" smtClean="0"/>
            <a:t>Snow</a:t>
          </a:r>
          <a:endParaRPr lang="en-US" sz="4000" b="1" dirty="0"/>
        </a:p>
      </dgm:t>
    </dgm:pt>
    <dgm:pt modelId="{32E4931E-5712-4B41-8F9C-2421C4E67268}" type="parTrans" cxnId="{03708A01-1026-46EE-8EEF-86AB436DC80B}">
      <dgm:prSet/>
      <dgm:spPr/>
      <dgm:t>
        <a:bodyPr/>
        <a:lstStyle/>
        <a:p>
          <a:endParaRPr lang="en-US" sz="1800"/>
        </a:p>
      </dgm:t>
    </dgm:pt>
    <dgm:pt modelId="{DF537D3E-009E-4651-8D0A-361D33E3D531}" type="sibTrans" cxnId="{03708A01-1026-46EE-8EEF-86AB436DC80B}">
      <dgm:prSet/>
      <dgm:spPr/>
      <dgm:t>
        <a:bodyPr/>
        <a:lstStyle/>
        <a:p>
          <a:endParaRPr lang="en-US" sz="1800"/>
        </a:p>
      </dgm:t>
    </dgm:pt>
    <dgm:pt modelId="{E46D931E-FBBD-456F-B090-262256265F35}">
      <dgm:prSet phldrT="[Text]" custT="1"/>
      <dgm:spPr/>
      <dgm:t>
        <a:bodyPr/>
        <a:lstStyle/>
        <a:p>
          <a:r>
            <a:rPr lang="en-US" sz="1800" b="1" dirty="0" smtClean="0"/>
            <a:t>The high surface reflectivity of snow is problematic at wavelengths that rely on dark surfaces for detection of extinction contrast</a:t>
          </a:r>
          <a:endParaRPr lang="en-US" sz="1800" b="1" dirty="0"/>
        </a:p>
      </dgm:t>
    </dgm:pt>
    <dgm:pt modelId="{28F438C2-FEFC-4B7B-90F2-E71CDFFE4E1C}" type="parTrans" cxnId="{CB09762A-147F-4C27-AF4A-94124F486151}">
      <dgm:prSet/>
      <dgm:spPr/>
      <dgm:t>
        <a:bodyPr/>
        <a:lstStyle/>
        <a:p>
          <a:endParaRPr lang="en-US" sz="1800"/>
        </a:p>
      </dgm:t>
    </dgm:pt>
    <dgm:pt modelId="{29CE02B2-3F13-4230-BA6E-93DEAD28ABFF}" type="sibTrans" cxnId="{CB09762A-147F-4C27-AF4A-94124F486151}">
      <dgm:prSet/>
      <dgm:spPr/>
      <dgm:t>
        <a:bodyPr/>
        <a:lstStyle/>
        <a:p>
          <a:endParaRPr lang="en-US" sz="1800"/>
        </a:p>
      </dgm:t>
    </dgm:pt>
    <dgm:pt modelId="{83649F38-B438-4138-A5B8-B38C12DC2E32}">
      <dgm:prSet phldrT="[Text]" custT="1"/>
      <dgm:spPr/>
      <dgm:t>
        <a:bodyPr/>
        <a:lstStyle/>
        <a:p>
          <a:endParaRPr lang="en-US" sz="1800" b="1" dirty="0"/>
        </a:p>
      </dgm:t>
    </dgm:pt>
    <dgm:pt modelId="{7BDBD5FF-FDE7-4327-BDBE-807FAB8AD9B9}" type="parTrans" cxnId="{FDFF0EDD-9EB9-419A-A35C-81D16ADA820F}">
      <dgm:prSet/>
      <dgm:spPr/>
      <dgm:t>
        <a:bodyPr/>
        <a:lstStyle/>
        <a:p>
          <a:endParaRPr lang="en-US"/>
        </a:p>
      </dgm:t>
    </dgm:pt>
    <dgm:pt modelId="{254D477C-8AD4-4D7F-A0A6-E33A4EDCA517}" type="sibTrans" cxnId="{FDFF0EDD-9EB9-419A-A35C-81D16ADA820F}">
      <dgm:prSet/>
      <dgm:spPr/>
      <dgm:t>
        <a:bodyPr/>
        <a:lstStyle/>
        <a:p>
          <a:endParaRPr lang="en-US"/>
        </a:p>
      </dgm:t>
    </dgm:pt>
    <dgm:pt modelId="{93E76627-FC3F-41AB-9499-79F6ED0B7A43}" type="pres">
      <dgm:prSet presAssocID="{55AD37E3-A1C6-430E-95DA-10F051A81D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1FC516-BCDC-4006-9608-B0E86B116E9E}" type="pres">
      <dgm:prSet presAssocID="{42C2377B-C85E-4893-AC49-B71CE1EFE937}" presName="parentText" presStyleLbl="node1" presStyleIdx="0" presStyleCnt="1" custScaleY="71451" custLinFactNeighborY="386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0EFBC-0341-49FC-97AE-67BC0843EDF2}" type="pres">
      <dgm:prSet presAssocID="{42C2377B-C85E-4893-AC49-B71CE1EFE93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09762A-147F-4C27-AF4A-94124F486151}" srcId="{42C2377B-C85E-4893-AC49-B71CE1EFE937}" destId="{E46D931E-FBBD-456F-B090-262256265F35}" srcOrd="1" destOrd="0" parTransId="{28F438C2-FEFC-4B7B-90F2-E71CDFFE4E1C}" sibTransId="{29CE02B2-3F13-4230-BA6E-93DEAD28ABFF}"/>
    <dgm:cxn modelId="{FE1C5EAA-0CF5-40AB-B537-41AD84CF941A}" type="presOf" srcId="{55AD37E3-A1C6-430E-95DA-10F051A81D4E}" destId="{93E76627-FC3F-41AB-9499-79F6ED0B7A43}" srcOrd="0" destOrd="0" presId="urn:microsoft.com/office/officeart/2005/8/layout/vList2"/>
    <dgm:cxn modelId="{03708A01-1026-46EE-8EEF-86AB436DC80B}" srcId="{55AD37E3-A1C6-430E-95DA-10F051A81D4E}" destId="{42C2377B-C85E-4893-AC49-B71CE1EFE937}" srcOrd="0" destOrd="0" parTransId="{32E4931E-5712-4B41-8F9C-2421C4E67268}" sibTransId="{DF537D3E-009E-4651-8D0A-361D33E3D531}"/>
    <dgm:cxn modelId="{FDFF0EDD-9EB9-419A-A35C-81D16ADA820F}" srcId="{42C2377B-C85E-4893-AC49-B71CE1EFE937}" destId="{83649F38-B438-4138-A5B8-B38C12DC2E32}" srcOrd="0" destOrd="0" parTransId="{7BDBD5FF-FDE7-4327-BDBE-807FAB8AD9B9}" sibTransId="{254D477C-8AD4-4D7F-A0A6-E33A4EDCA517}"/>
    <dgm:cxn modelId="{A3233E1C-5C80-4F8C-974A-454BAA1FF2D6}" type="presOf" srcId="{42C2377B-C85E-4893-AC49-B71CE1EFE937}" destId="{671FC516-BCDC-4006-9608-B0E86B116E9E}" srcOrd="0" destOrd="0" presId="urn:microsoft.com/office/officeart/2005/8/layout/vList2"/>
    <dgm:cxn modelId="{79BB9B49-0CED-49FA-9DB4-EC2DBD63BD79}" type="presOf" srcId="{83649F38-B438-4138-A5B8-B38C12DC2E32}" destId="{34B0EFBC-0341-49FC-97AE-67BC0843EDF2}" srcOrd="0" destOrd="0" presId="urn:microsoft.com/office/officeart/2005/8/layout/vList2"/>
    <dgm:cxn modelId="{17ECBE51-3BBA-4202-A333-7DB8443507D6}" type="presOf" srcId="{E46D931E-FBBD-456F-B090-262256265F35}" destId="{34B0EFBC-0341-49FC-97AE-67BC0843EDF2}" srcOrd="0" destOrd="1" presId="urn:microsoft.com/office/officeart/2005/8/layout/vList2"/>
    <dgm:cxn modelId="{A79E0E17-C02C-44E8-A271-892CD61B3BA4}" type="presParOf" srcId="{93E76627-FC3F-41AB-9499-79F6ED0B7A43}" destId="{671FC516-BCDC-4006-9608-B0E86B116E9E}" srcOrd="0" destOrd="0" presId="urn:microsoft.com/office/officeart/2005/8/layout/vList2"/>
    <dgm:cxn modelId="{C466D70A-21C0-47AD-A7AC-5B835FAC3739}" type="presParOf" srcId="{93E76627-FC3F-41AB-9499-79F6ED0B7A43}" destId="{34B0EFBC-0341-49FC-97AE-67BC0843EDF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5AD37E3-A1C6-430E-95DA-10F051A81D4E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2C2377B-C85E-4893-AC49-B71CE1EFE937}">
      <dgm:prSet phldrT="[Text]" custT="1"/>
      <dgm:spPr/>
      <dgm:t>
        <a:bodyPr/>
        <a:lstStyle/>
        <a:p>
          <a:r>
            <a:rPr lang="en-US" sz="4000" b="1" dirty="0" smtClean="0"/>
            <a:t>Bright surfaces</a:t>
          </a:r>
          <a:endParaRPr lang="en-US" sz="4000" b="1" dirty="0"/>
        </a:p>
      </dgm:t>
    </dgm:pt>
    <dgm:pt modelId="{32E4931E-5712-4B41-8F9C-2421C4E67268}" type="parTrans" cxnId="{03708A01-1026-46EE-8EEF-86AB436DC80B}">
      <dgm:prSet/>
      <dgm:spPr/>
      <dgm:t>
        <a:bodyPr/>
        <a:lstStyle/>
        <a:p>
          <a:endParaRPr lang="en-US" sz="1800"/>
        </a:p>
      </dgm:t>
    </dgm:pt>
    <dgm:pt modelId="{DF537D3E-009E-4651-8D0A-361D33E3D531}" type="sibTrans" cxnId="{03708A01-1026-46EE-8EEF-86AB436DC80B}">
      <dgm:prSet/>
      <dgm:spPr/>
      <dgm:t>
        <a:bodyPr/>
        <a:lstStyle/>
        <a:p>
          <a:endParaRPr lang="en-US" sz="1800"/>
        </a:p>
      </dgm:t>
    </dgm:pt>
    <dgm:pt modelId="{83649F38-B438-4138-A5B8-B38C12DC2E32}">
      <dgm:prSet phldrT="[Text]" custT="1"/>
      <dgm:spPr/>
      <dgm:t>
        <a:bodyPr/>
        <a:lstStyle/>
        <a:p>
          <a:r>
            <a:rPr lang="en-US" sz="2800" b="1" dirty="0" smtClean="0"/>
            <a:t>Like deserts or bare soil</a:t>
          </a:r>
          <a:endParaRPr lang="en-US" sz="2800" b="1" dirty="0"/>
        </a:p>
      </dgm:t>
    </dgm:pt>
    <dgm:pt modelId="{7BDBD5FF-FDE7-4327-BDBE-807FAB8AD9B9}" type="parTrans" cxnId="{FDFF0EDD-9EB9-419A-A35C-81D16ADA820F}">
      <dgm:prSet/>
      <dgm:spPr/>
      <dgm:t>
        <a:bodyPr/>
        <a:lstStyle/>
        <a:p>
          <a:endParaRPr lang="en-US"/>
        </a:p>
      </dgm:t>
    </dgm:pt>
    <dgm:pt modelId="{254D477C-8AD4-4D7F-A0A6-E33A4EDCA517}" type="sibTrans" cxnId="{FDFF0EDD-9EB9-419A-A35C-81D16ADA820F}">
      <dgm:prSet/>
      <dgm:spPr/>
      <dgm:t>
        <a:bodyPr/>
        <a:lstStyle/>
        <a:p>
          <a:endParaRPr lang="en-US"/>
        </a:p>
      </dgm:t>
    </dgm:pt>
    <dgm:pt modelId="{4CC0790C-C009-4213-BC7B-8A9D21F6C169}">
      <dgm:prSet phldrT="[Text]" custT="1"/>
      <dgm:spPr/>
      <dgm:t>
        <a:bodyPr/>
        <a:lstStyle/>
        <a:p>
          <a:r>
            <a:rPr lang="en-US" sz="1800" b="1" dirty="0" smtClean="0"/>
            <a:t>Do not provide enough contrast with the added radiance from aerosols to be able to retrieve AOD</a:t>
          </a:r>
          <a:endParaRPr lang="en-US" sz="1800" b="1" dirty="0"/>
        </a:p>
      </dgm:t>
    </dgm:pt>
    <dgm:pt modelId="{E1135170-2D6F-4E6D-B192-1CAD2567CBDD}" type="parTrans" cxnId="{C88C42E0-D145-4E3E-8AD0-802CF9ED447C}">
      <dgm:prSet/>
      <dgm:spPr/>
      <dgm:t>
        <a:bodyPr/>
        <a:lstStyle/>
        <a:p>
          <a:endParaRPr lang="en-US"/>
        </a:p>
      </dgm:t>
    </dgm:pt>
    <dgm:pt modelId="{CD89BD5D-4CDC-4B2A-800B-EC20BDAE7A7A}" type="sibTrans" cxnId="{C88C42E0-D145-4E3E-8AD0-802CF9ED447C}">
      <dgm:prSet/>
      <dgm:spPr/>
      <dgm:t>
        <a:bodyPr/>
        <a:lstStyle/>
        <a:p>
          <a:endParaRPr lang="en-US"/>
        </a:p>
      </dgm:t>
    </dgm:pt>
    <dgm:pt modelId="{AB692EA8-42AF-4CA0-B205-B76B191FB90A}">
      <dgm:prSet phldrT="[Text]" custT="1"/>
      <dgm:spPr/>
      <dgm:t>
        <a:bodyPr/>
        <a:lstStyle/>
        <a:p>
          <a:r>
            <a:rPr lang="en-US" sz="3200" b="1" dirty="0" smtClean="0"/>
            <a:t>Deep blue algorithm</a:t>
          </a:r>
          <a:endParaRPr lang="en-US" sz="3200" b="1" dirty="0"/>
        </a:p>
      </dgm:t>
    </dgm:pt>
    <dgm:pt modelId="{6BDB38D3-D720-47C1-B87E-2E77B1EEBBC6}" type="parTrans" cxnId="{B25219BF-1A03-44E0-A0EC-31BCFBF87711}">
      <dgm:prSet/>
      <dgm:spPr/>
      <dgm:t>
        <a:bodyPr/>
        <a:lstStyle/>
        <a:p>
          <a:endParaRPr lang="en-US"/>
        </a:p>
      </dgm:t>
    </dgm:pt>
    <dgm:pt modelId="{13F8BB01-7569-410C-B0C8-7D92B31EE9CB}" type="sibTrans" cxnId="{B25219BF-1A03-44E0-A0EC-31BCFBF87711}">
      <dgm:prSet/>
      <dgm:spPr/>
      <dgm:t>
        <a:bodyPr/>
        <a:lstStyle/>
        <a:p>
          <a:endParaRPr lang="en-US"/>
        </a:p>
      </dgm:t>
    </dgm:pt>
    <dgm:pt modelId="{391C93EA-3A25-4CA0-9315-21C53CE8675B}">
      <dgm:prSet phldrT="[Text]" custT="1"/>
      <dgm:spPr/>
      <dgm:t>
        <a:bodyPr/>
        <a:lstStyle/>
        <a:p>
          <a:r>
            <a:rPr lang="en-US" sz="1800" b="1" dirty="0" smtClean="0"/>
            <a:t>Hsu and her colleagues used the shortest wavelength from MODIS to push the contrast between the surface reflectance and aerosol reflectance beyond the traditional MODIS AOD retrieval.</a:t>
          </a:r>
          <a:endParaRPr lang="en-US" sz="1800" b="1" dirty="0"/>
        </a:p>
      </dgm:t>
    </dgm:pt>
    <dgm:pt modelId="{F28A94D3-4BEA-4DB9-9BA6-E949D06B183B}" type="parTrans" cxnId="{74612B7C-7D8F-4CC3-A579-702A43F66F73}">
      <dgm:prSet/>
      <dgm:spPr/>
      <dgm:t>
        <a:bodyPr/>
        <a:lstStyle/>
        <a:p>
          <a:endParaRPr lang="en-US"/>
        </a:p>
      </dgm:t>
    </dgm:pt>
    <dgm:pt modelId="{7AE4C587-6CC4-4F04-B9C8-0393F08B18D1}" type="sibTrans" cxnId="{74612B7C-7D8F-4CC3-A579-702A43F66F73}">
      <dgm:prSet/>
      <dgm:spPr/>
      <dgm:t>
        <a:bodyPr/>
        <a:lstStyle/>
        <a:p>
          <a:endParaRPr lang="en-US"/>
        </a:p>
      </dgm:t>
    </dgm:pt>
    <dgm:pt modelId="{93E76627-FC3F-41AB-9499-79F6ED0B7A43}" type="pres">
      <dgm:prSet presAssocID="{55AD37E3-A1C6-430E-95DA-10F051A81D4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1FC516-BCDC-4006-9608-B0E86B116E9E}" type="pres">
      <dgm:prSet presAssocID="{42C2377B-C85E-4893-AC49-B71CE1EFE937}" presName="parentText" presStyleLbl="node1" presStyleIdx="0" presStyleCnt="3" custScaleY="71451" custLinFactNeighborY="386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C7480B-929E-4429-9F29-4AC01EA03892}" type="pres">
      <dgm:prSet presAssocID="{DF537D3E-009E-4651-8D0A-361D33E3D531}" presName="spacer" presStyleCnt="0"/>
      <dgm:spPr/>
    </dgm:pt>
    <dgm:pt modelId="{9D8A1C7B-BF67-4EAB-BE9D-2B63AD70E0CD}" type="pres">
      <dgm:prSet presAssocID="{83649F38-B438-4138-A5B8-B38C12DC2E3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9F02CB-B282-4181-9290-19DF3A263888}" type="pres">
      <dgm:prSet presAssocID="{83649F38-B438-4138-A5B8-B38C12DC2E3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F242A1-A28F-46BB-AED7-364094BC99C0}" type="pres">
      <dgm:prSet presAssocID="{AB692EA8-42AF-4CA0-B205-B76B191FB90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83B89C-959A-4501-B143-94445E3C8DC2}" type="pres">
      <dgm:prSet presAssocID="{AB692EA8-42AF-4CA0-B205-B76B191FB90A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4F89EC-5F4C-4947-8920-FC650254F70F}" type="presOf" srcId="{AB692EA8-42AF-4CA0-B205-B76B191FB90A}" destId="{37F242A1-A28F-46BB-AED7-364094BC99C0}" srcOrd="0" destOrd="0" presId="urn:microsoft.com/office/officeart/2005/8/layout/vList2"/>
    <dgm:cxn modelId="{BDD8703B-7801-4E28-9974-E35269D60AE8}" type="presOf" srcId="{391C93EA-3A25-4CA0-9315-21C53CE8675B}" destId="{3D83B89C-959A-4501-B143-94445E3C8DC2}" srcOrd="0" destOrd="0" presId="urn:microsoft.com/office/officeart/2005/8/layout/vList2"/>
    <dgm:cxn modelId="{FDFF0EDD-9EB9-419A-A35C-81D16ADA820F}" srcId="{55AD37E3-A1C6-430E-95DA-10F051A81D4E}" destId="{83649F38-B438-4138-A5B8-B38C12DC2E32}" srcOrd="1" destOrd="0" parTransId="{7BDBD5FF-FDE7-4327-BDBE-807FAB8AD9B9}" sibTransId="{254D477C-8AD4-4D7F-A0A6-E33A4EDCA517}"/>
    <dgm:cxn modelId="{74612B7C-7D8F-4CC3-A579-702A43F66F73}" srcId="{AB692EA8-42AF-4CA0-B205-B76B191FB90A}" destId="{391C93EA-3A25-4CA0-9315-21C53CE8675B}" srcOrd="0" destOrd="0" parTransId="{F28A94D3-4BEA-4DB9-9BA6-E949D06B183B}" sibTransId="{7AE4C587-6CC4-4F04-B9C8-0393F08B18D1}"/>
    <dgm:cxn modelId="{09C4D6F6-6680-46FE-8861-5141F4A0418C}" type="presOf" srcId="{4CC0790C-C009-4213-BC7B-8A9D21F6C169}" destId="{039F02CB-B282-4181-9290-19DF3A263888}" srcOrd="0" destOrd="0" presId="urn:microsoft.com/office/officeart/2005/8/layout/vList2"/>
    <dgm:cxn modelId="{03708A01-1026-46EE-8EEF-86AB436DC80B}" srcId="{55AD37E3-A1C6-430E-95DA-10F051A81D4E}" destId="{42C2377B-C85E-4893-AC49-B71CE1EFE937}" srcOrd="0" destOrd="0" parTransId="{32E4931E-5712-4B41-8F9C-2421C4E67268}" sibTransId="{DF537D3E-009E-4651-8D0A-361D33E3D531}"/>
    <dgm:cxn modelId="{1A2355B6-2A39-467F-9847-00FD2C1353C6}" type="presOf" srcId="{42C2377B-C85E-4893-AC49-B71CE1EFE937}" destId="{671FC516-BCDC-4006-9608-B0E86B116E9E}" srcOrd="0" destOrd="0" presId="urn:microsoft.com/office/officeart/2005/8/layout/vList2"/>
    <dgm:cxn modelId="{D7326AD9-01ED-4439-823F-1FA999B4BC9A}" type="presOf" srcId="{55AD37E3-A1C6-430E-95DA-10F051A81D4E}" destId="{93E76627-FC3F-41AB-9499-79F6ED0B7A43}" srcOrd="0" destOrd="0" presId="urn:microsoft.com/office/officeart/2005/8/layout/vList2"/>
    <dgm:cxn modelId="{B25219BF-1A03-44E0-A0EC-31BCFBF87711}" srcId="{55AD37E3-A1C6-430E-95DA-10F051A81D4E}" destId="{AB692EA8-42AF-4CA0-B205-B76B191FB90A}" srcOrd="2" destOrd="0" parTransId="{6BDB38D3-D720-47C1-B87E-2E77B1EEBBC6}" sibTransId="{13F8BB01-7569-410C-B0C8-7D92B31EE9CB}"/>
    <dgm:cxn modelId="{D299984F-AA62-4C2A-90AE-CEEC70818510}" type="presOf" srcId="{83649F38-B438-4138-A5B8-B38C12DC2E32}" destId="{9D8A1C7B-BF67-4EAB-BE9D-2B63AD70E0CD}" srcOrd="0" destOrd="0" presId="urn:microsoft.com/office/officeart/2005/8/layout/vList2"/>
    <dgm:cxn modelId="{C88C42E0-D145-4E3E-8AD0-802CF9ED447C}" srcId="{83649F38-B438-4138-A5B8-B38C12DC2E32}" destId="{4CC0790C-C009-4213-BC7B-8A9D21F6C169}" srcOrd="0" destOrd="0" parTransId="{E1135170-2D6F-4E6D-B192-1CAD2567CBDD}" sibTransId="{CD89BD5D-4CDC-4B2A-800B-EC20BDAE7A7A}"/>
    <dgm:cxn modelId="{A79E1304-2643-4D3B-B23F-8AE3A031AC5E}" type="presParOf" srcId="{93E76627-FC3F-41AB-9499-79F6ED0B7A43}" destId="{671FC516-BCDC-4006-9608-B0E86B116E9E}" srcOrd="0" destOrd="0" presId="urn:microsoft.com/office/officeart/2005/8/layout/vList2"/>
    <dgm:cxn modelId="{0301E515-7E7A-4548-9DB1-DED810FBA118}" type="presParOf" srcId="{93E76627-FC3F-41AB-9499-79F6ED0B7A43}" destId="{66C7480B-929E-4429-9F29-4AC01EA03892}" srcOrd="1" destOrd="0" presId="urn:microsoft.com/office/officeart/2005/8/layout/vList2"/>
    <dgm:cxn modelId="{46430146-6460-4A7B-8C56-51D3F17C02A1}" type="presParOf" srcId="{93E76627-FC3F-41AB-9499-79F6ED0B7A43}" destId="{9D8A1C7B-BF67-4EAB-BE9D-2B63AD70E0CD}" srcOrd="2" destOrd="0" presId="urn:microsoft.com/office/officeart/2005/8/layout/vList2"/>
    <dgm:cxn modelId="{F513AFBA-C121-445C-B841-D5CBA0D11417}" type="presParOf" srcId="{93E76627-FC3F-41AB-9499-79F6ED0B7A43}" destId="{039F02CB-B282-4181-9290-19DF3A263888}" srcOrd="3" destOrd="0" presId="urn:microsoft.com/office/officeart/2005/8/layout/vList2"/>
    <dgm:cxn modelId="{30264ABF-65D9-469C-A5B0-BD97374C8BAA}" type="presParOf" srcId="{93E76627-FC3F-41AB-9499-79F6ED0B7A43}" destId="{37F242A1-A28F-46BB-AED7-364094BC99C0}" srcOrd="4" destOrd="0" presId="urn:microsoft.com/office/officeart/2005/8/layout/vList2"/>
    <dgm:cxn modelId="{5EF801F1-9C3B-4C03-A551-D2CFD86D0B97}" type="presParOf" srcId="{93E76627-FC3F-41AB-9499-79F6ED0B7A43}" destId="{3D83B89C-959A-4501-B143-94445E3C8DC2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8B924F-E0D9-4CF0-B0E0-F82FE32E4B6D}" type="presOf" srcId="{1091FDB5-CD0F-47C6-8DD4-432829DA4816}" destId="{2C0A26BD-458D-4AFA-B94D-982AA54E954C}" srcOrd="0" destOrd="0" presId="urn:microsoft.com/office/officeart/2005/8/layout/vList2"/>
    <dgm:cxn modelId="{CBD9FF3F-535C-41CF-9ED5-E87D8EAF0C99}" type="presOf" srcId="{975436C0-22D8-427B-813E-DD156CB28E18}" destId="{68E0A7EF-0CF3-47A1-834F-A9DD1699D8FC}" srcOrd="0" destOrd="0" presId="urn:microsoft.com/office/officeart/2005/8/layout/vList2"/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08BF2091-AFE9-4B5F-A3C6-90F8405B2B1C}" type="presOf" srcId="{F9373232-D884-4343-B156-EA8118D2409C}" destId="{BC5441AC-E02D-48F4-A87B-957DAEF6F120}" srcOrd="0" destOrd="0" presId="urn:microsoft.com/office/officeart/2005/8/layout/vList2"/>
    <dgm:cxn modelId="{3A60A31A-1CC7-4C45-BC9C-6D3BA938F2BD}" type="presOf" srcId="{C9805307-1AE8-4EAF-A817-63DC3234CEF0}" destId="{F683DAFA-3AE1-4AEC-BB0E-295ED32F13AB}" srcOrd="0" destOrd="0" presId="urn:microsoft.com/office/officeart/2005/8/layout/vList2"/>
    <dgm:cxn modelId="{CBA89FCD-2E02-4B7E-82C8-BD0120A49ABC}" type="presOf" srcId="{ED2B5332-C49A-4447-965E-6748F2A5E6A8}" destId="{E0A77A3C-DFAF-44EC-B0D4-BC16CAA3F980}" srcOrd="0" destOrd="0" presId="urn:microsoft.com/office/officeart/2005/8/layout/vList2"/>
    <dgm:cxn modelId="{036B9D31-BC12-4BF1-8760-A8F2B2045912}" type="presOf" srcId="{65B62F07-503E-4876-A813-70022ECEFF7F}" destId="{89326C83-B003-41E9-A240-DB01F076C331}" srcOrd="0" destOrd="0" presId="urn:microsoft.com/office/officeart/2005/8/layout/vList2"/>
    <dgm:cxn modelId="{9FBABA0B-BE0D-424D-B770-07A7DA8051B1}" type="presOf" srcId="{6D647D2E-CF64-41DB-9228-477A09914B61}" destId="{A3A3CF63-D2DA-4077-8ADD-C5595AFDA03F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1E388EC9-3156-48E4-AE34-88A1D09E40E0}" type="presOf" srcId="{3254CEC8-2781-47C0-A517-58BBC6648457}" destId="{6CF03597-32C1-456F-BF53-0F8496FC52BE}" srcOrd="0" destOrd="0" presId="urn:microsoft.com/office/officeart/2005/8/layout/vList2"/>
    <dgm:cxn modelId="{B26634F8-927B-4672-AA09-B81C014153E8}" type="presOf" srcId="{8AD2A750-76F8-47A6-B0DB-E572290D7B7E}" destId="{61518926-52EE-4D2F-8989-FBD43616DE21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87D1690E-C42B-4C49-BA79-90C701FB3A37}" type="presOf" srcId="{22A5CFD8-D018-46EB-893E-D7D31C584972}" destId="{DF73ED7E-BDBE-49DA-9695-137FA007D212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A440525F-9907-4DC8-9408-D8D6D5D5858A}" type="presParOf" srcId="{F683DAFA-3AE1-4AEC-BB0E-295ED32F13AB}" destId="{2C0A26BD-458D-4AFA-B94D-982AA54E954C}" srcOrd="0" destOrd="0" presId="urn:microsoft.com/office/officeart/2005/8/layout/vList2"/>
    <dgm:cxn modelId="{7A7D5FC3-1B25-4101-B0B6-2F336D1474F8}" type="presParOf" srcId="{F683DAFA-3AE1-4AEC-BB0E-295ED32F13AB}" destId="{391D92FD-E10A-4024-BCB0-87DF5748F0AF}" srcOrd="1" destOrd="0" presId="urn:microsoft.com/office/officeart/2005/8/layout/vList2"/>
    <dgm:cxn modelId="{E6DAE9CA-05A8-492F-AB69-0145E67E42A7}" type="presParOf" srcId="{F683DAFA-3AE1-4AEC-BB0E-295ED32F13AB}" destId="{89326C83-B003-41E9-A240-DB01F076C331}" srcOrd="2" destOrd="0" presId="urn:microsoft.com/office/officeart/2005/8/layout/vList2"/>
    <dgm:cxn modelId="{2EDE601D-A9F0-4313-B8A3-85FABFF650E5}" type="presParOf" srcId="{F683DAFA-3AE1-4AEC-BB0E-295ED32F13AB}" destId="{00B48E0B-B20C-404E-AD5A-6EC7EBC5C80B}" srcOrd="3" destOrd="0" presId="urn:microsoft.com/office/officeart/2005/8/layout/vList2"/>
    <dgm:cxn modelId="{79FC23A4-67E3-4008-8335-235DA01BA499}" type="presParOf" srcId="{F683DAFA-3AE1-4AEC-BB0E-295ED32F13AB}" destId="{61518926-52EE-4D2F-8989-FBD43616DE21}" srcOrd="4" destOrd="0" presId="urn:microsoft.com/office/officeart/2005/8/layout/vList2"/>
    <dgm:cxn modelId="{8D71C12D-30DD-4FA2-85E2-82BC394C8A15}" type="presParOf" srcId="{F683DAFA-3AE1-4AEC-BB0E-295ED32F13AB}" destId="{0806F8FB-D0FC-46F3-B0D8-6E3F4B599F56}" srcOrd="5" destOrd="0" presId="urn:microsoft.com/office/officeart/2005/8/layout/vList2"/>
    <dgm:cxn modelId="{A3B51635-C4C4-4EBE-B995-59A427225FDD}" type="presParOf" srcId="{F683DAFA-3AE1-4AEC-BB0E-295ED32F13AB}" destId="{E0A77A3C-DFAF-44EC-B0D4-BC16CAA3F980}" srcOrd="6" destOrd="0" presId="urn:microsoft.com/office/officeart/2005/8/layout/vList2"/>
    <dgm:cxn modelId="{CD1B1D1D-858A-431C-AB68-674DD44E350E}" type="presParOf" srcId="{F683DAFA-3AE1-4AEC-BB0E-295ED32F13AB}" destId="{13A795BC-C08C-444C-93F1-2D0D1BF6C3B4}" srcOrd="7" destOrd="0" presId="urn:microsoft.com/office/officeart/2005/8/layout/vList2"/>
    <dgm:cxn modelId="{5093DDFC-A525-4ABE-B66C-7CFC4831692E}" type="presParOf" srcId="{F683DAFA-3AE1-4AEC-BB0E-295ED32F13AB}" destId="{A3A3CF63-D2DA-4077-8ADD-C5595AFDA03F}" srcOrd="8" destOrd="0" presId="urn:microsoft.com/office/officeart/2005/8/layout/vList2"/>
    <dgm:cxn modelId="{2EB21FA5-6A74-4BE4-8F91-96DB2278EB4C}" type="presParOf" srcId="{F683DAFA-3AE1-4AEC-BB0E-295ED32F13AB}" destId="{8E3E5389-3D72-457C-AB63-DEE45211F318}" srcOrd="9" destOrd="0" presId="urn:microsoft.com/office/officeart/2005/8/layout/vList2"/>
    <dgm:cxn modelId="{36E8BFE6-466D-4E53-94F6-F6ED42BECB46}" type="presParOf" srcId="{F683DAFA-3AE1-4AEC-BB0E-295ED32F13AB}" destId="{6CF03597-32C1-456F-BF53-0F8496FC52BE}" srcOrd="10" destOrd="0" presId="urn:microsoft.com/office/officeart/2005/8/layout/vList2"/>
    <dgm:cxn modelId="{D858B2E6-2016-4870-AD8C-1249A8511B0F}" type="presParOf" srcId="{F683DAFA-3AE1-4AEC-BB0E-295ED32F13AB}" destId="{D481AA32-CF93-4410-B8EF-9F7F26E9528F}" srcOrd="11" destOrd="0" presId="urn:microsoft.com/office/officeart/2005/8/layout/vList2"/>
    <dgm:cxn modelId="{52CF6D8C-085C-4435-8BD7-E4C21F101C85}" type="presParOf" srcId="{F683DAFA-3AE1-4AEC-BB0E-295ED32F13AB}" destId="{68E0A7EF-0CF3-47A1-834F-A9DD1699D8FC}" srcOrd="12" destOrd="0" presId="urn:microsoft.com/office/officeart/2005/8/layout/vList2"/>
    <dgm:cxn modelId="{1FA2B282-DDA3-4FC5-9187-1A551AA40173}" type="presParOf" srcId="{F683DAFA-3AE1-4AEC-BB0E-295ED32F13AB}" destId="{D756C103-70D6-4355-AAEA-AC3341BB6D9E}" srcOrd="13" destOrd="0" presId="urn:microsoft.com/office/officeart/2005/8/layout/vList2"/>
    <dgm:cxn modelId="{74E46B49-7247-427A-AE1B-C4D393B61A2D}" type="presParOf" srcId="{F683DAFA-3AE1-4AEC-BB0E-295ED32F13AB}" destId="{DF73ED7E-BDBE-49DA-9695-137FA007D212}" srcOrd="14" destOrd="0" presId="urn:microsoft.com/office/officeart/2005/8/layout/vList2"/>
    <dgm:cxn modelId="{87E8281F-BF98-44C1-B40E-8508C892FB63}" type="presParOf" srcId="{F683DAFA-3AE1-4AEC-BB0E-295ED32F13AB}" destId="{95CA2D83-2738-4946-9B0C-CA5CCAAE632C}" srcOrd="15" destOrd="0" presId="urn:microsoft.com/office/officeart/2005/8/layout/vList2"/>
    <dgm:cxn modelId="{55B92C8C-B309-41E5-8F15-3E6033AFDAD7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CDDAE838-2F3B-4541-84D0-4F278613C1E2}" type="doc">
      <dgm:prSet loTypeId="urn:microsoft.com/office/officeart/2005/8/layout/cycle3" loCatId="cycle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32AB6B3-E361-4664-B563-AF945599BAF6}">
      <dgm:prSet phldrT="[Text]" custT="1"/>
      <dgm:spPr/>
      <dgm:t>
        <a:bodyPr/>
        <a:lstStyle/>
        <a:p>
          <a:r>
            <a:rPr lang="en-US" sz="1600" b="1" dirty="0" smtClean="0"/>
            <a:t>Gases with absorption features</a:t>
          </a:r>
          <a:endParaRPr lang="en-US" sz="1600" b="1" dirty="0"/>
        </a:p>
      </dgm:t>
    </dgm:pt>
    <dgm:pt modelId="{86A41E15-5A06-4C2C-AAC8-E99EF39FED44}" type="parTrans" cxnId="{E0E97A7D-F3C8-41B1-870E-D83FE5FEB51F}">
      <dgm:prSet/>
      <dgm:spPr/>
      <dgm:t>
        <a:bodyPr/>
        <a:lstStyle/>
        <a:p>
          <a:endParaRPr lang="en-US" sz="1600" b="1"/>
        </a:p>
      </dgm:t>
    </dgm:pt>
    <dgm:pt modelId="{2A0D1A09-85B6-4AEA-8943-38E8BC43F089}" type="sibTrans" cxnId="{E0E97A7D-F3C8-41B1-870E-D83FE5FEB51F}">
      <dgm:prSet/>
      <dgm:spPr/>
      <dgm:t>
        <a:bodyPr/>
        <a:lstStyle/>
        <a:p>
          <a:endParaRPr lang="en-US" sz="1600" b="1"/>
        </a:p>
      </dgm:t>
    </dgm:pt>
    <dgm:pt modelId="{33FF2269-AD4C-497C-BCB0-1B96F710C349}">
      <dgm:prSet phldrT="[Text]" custT="1"/>
      <dgm:spPr/>
      <dgm:t>
        <a:bodyPr/>
        <a:lstStyle/>
        <a:p>
          <a:r>
            <a:rPr lang="en-US" sz="1600" b="1" dirty="0" smtClean="0"/>
            <a:t>O</a:t>
          </a:r>
          <a:r>
            <a:rPr lang="en-US" sz="1600" b="1" baseline="-25000" dirty="0" smtClean="0"/>
            <a:t>3</a:t>
          </a:r>
          <a:endParaRPr lang="en-US" sz="1600" b="1" baseline="-25000" dirty="0"/>
        </a:p>
      </dgm:t>
    </dgm:pt>
    <dgm:pt modelId="{5E818AED-DC93-4BEA-BDAF-7946700D8B63}" type="parTrans" cxnId="{A8DCD5FD-A967-45BC-BA96-46DAEA30B102}">
      <dgm:prSet/>
      <dgm:spPr/>
      <dgm:t>
        <a:bodyPr/>
        <a:lstStyle/>
        <a:p>
          <a:endParaRPr lang="en-US" sz="1600" b="1"/>
        </a:p>
      </dgm:t>
    </dgm:pt>
    <dgm:pt modelId="{052ED863-C2C3-4406-93F2-FF5022DFF67C}" type="sibTrans" cxnId="{A8DCD5FD-A967-45BC-BA96-46DAEA30B102}">
      <dgm:prSet/>
      <dgm:spPr/>
      <dgm:t>
        <a:bodyPr/>
        <a:lstStyle/>
        <a:p>
          <a:endParaRPr lang="en-US" sz="1600" b="1"/>
        </a:p>
      </dgm:t>
    </dgm:pt>
    <dgm:pt modelId="{F86DAF71-9F3F-4EA1-BD56-C0BE0DD0B44B}">
      <dgm:prSet phldrT="[Text]" custT="1"/>
      <dgm:spPr/>
      <dgm:t>
        <a:bodyPr/>
        <a:lstStyle/>
        <a:p>
          <a:r>
            <a:rPr lang="en-US" sz="1600" b="1" dirty="0" smtClean="0"/>
            <a:t>Sulfur dioxide [SO</a:t>
          </a:r>
          <a:r>
            <a:rPr lang="en-US" sz="1600" b="1" baseline="-25000" dirty="0" smtClean="0"/>
            <a:t>2</a:t>
          </a:r>
          <a:r>
            <a:rPr lang="en-US" sz="1600" b="1" dirty="0" smtClean="0"/>
            <a:t>]</a:t>
          </a:r>
          <a:endParaRPr lang="en-US" sz="1600" b="1" dirty="0"/>
        </a:p>
      </dgm:t>
    </dgm:pt>
    <dgm:pt modelId="{F2D6EEC7-9B4C-472E-B8CE-A467085F6B8D}" type="parTrans" cxnId="{6CB30C6B-2042-4151-A74A-48A47EE3B805}">
      <dgm:prSet/>
      <dgm:spPr/>
      <dgm:t>
        <a:bodyPr/>
        <a:lstStyle/>
        <a:p>
          <a:endParaRPr lang="en-US" sz="1600" b="1"/>
        </a:p>
      </dgm:t>
    </dgm:pt>
    <dgm:pt modelId="{B75F38A3-53E4-48BD-8A5E-83FF34FBE543}" type="sibTrans" cxnId="{6CB30C6B-2042-4151-A74A-48A47EE3B805}">
      <dgm:prSet/>
      <dgm:spPr/>
      <dgm:t>
        <a:bodyPr/>
        <a:lstStyle/>
        <a:p>
          <a:endParaRPr lang="en-US" sz="1600" b="1"/>
        </a:p>
      </dgm:t>
    </dgm:pt>
    <dgm:pt modelId="{300FC1DB-0B83-46E8-9DAD-E3E1F231117C}">
      <dgm:prSet phldrT="[Text]" custT="1"/>
      <dgm:spPr/>
      <dgm:t>
        <a:bodyPr/>
        <a:lstStyle/>
        <a:p>
          <a:r>
            <a:rPr lang="en-US" sz="1600" b="1" dirty="0" smtClean="0"/>
            <a:t>NO</a:t>
          </a:r>
          <a:r>
            <a:rPr lang="en-US" sz="1600" b="1" baseline="-25000" dirty="0" smtClean="0"/>
            <a:t>2</a:t>
          </a:r>
          <a:endParaRPr lang="en-US" sz="1600" b="1" baseline="-25000" dirty="0"/>
        </a:p>
      </dgm:t>
    </dgm:pt>
    <dgm:pt modelId="{3D354B9F-9F6B-4B5E-9896-1542F3E5DF6A}" type="parTrans" cxnId="{01504910-96B8-464F-B4B8-B05478B2221C}">
      <dgm:prSet/>
      <dgm:spPr/>
      <dgm:t>
        <a:bodyPr/>
        <a:lstStyle/>
        <a:p>
          <a:endParaRPr lang="en-US" sz="1600" b="1"/>
        </a:p>
      </dgm:t>
    </dgm:pt>
    <dgm:pt modelId="{2097551B-F84C-4D57-A141-87544B7EE24C}" type="sibTrans" cxnId="{01504910-96B8-464F-B4B8-B05478B2221C}">
      <dgm:prSet/>
      <dgm:spPr/>
      <dgm:t>
        <a:bodyPr/>
        <a:lstStyle/>
        <a:p>
          <a:endParaRPr lang="en-US" sz="1600" b="1"/>
        </a:p>
      </dgm:t>
    </dgm:pt>
    <dgm:pt modelId="{5E0A7F58-D80F-4ADD-A0C5-31ADAAA6DDF2}">
      <dgm:prSet phldrT="[Text]" custT="1"/>
      <dgm:spPr/>
      <dgm:t>
        <a:bodyPr/>
        <a:lstStyle/>
        <a:p>
          <a:r>
            <a:rPr lang="en-US" sz="1600" b="1" dirty="0" smtClean="0"/>
            <a:t>Formaldehyde</a:t>
          </a:r>
        </a:p>
        <a:p>
          <a:r>
            <a:rPr lang="en-US" sz="1600" b="1" dirty="0" smtClean="0"/>
            <a:t>[HCHO]</a:t>
          </a:r>
          <a:endParaRPr lang="en-US" sz="1600" b="1" dirty="0"/>
        </a:p>
      </dgm:t>
    </dgm:pt>
    <dgm:pt modelId="{E6F66560-2184-4CB4-B8A5-37569DCE5B17}" type="parTrans" cxnId="{1FA28DE9-4D34-4F67-835E-0B113DD4CB1D}">
      <dgm:prSet/>
      <dgm:spPr/>
      <dgm:t>
        <a:bodyPr/>
        <a:lstStyle/>
        <a:p>
          <a:endParaRPr lang="en-US" sz="1600" b="1"/>
        </a:p>
      </dgm:t>
    </dgm:pt>
    <dgm:pt modelId="{0E72ED58-3AD9-4793-AF47-9FB1C063F217}" type="sibTrans" cxnId="{1FA28DE9-4D34-4F67-835E-0B113DD4CB1D}">
      <dgm:prSet/>
      <dgm:spPr/>
      <dgm:t>
        <a:bodyPr/>
        <a:lstStyle/>
        <a:p>
          <a:endParaRPr lang="en-US" sz="1600" b="1"/>
        </a:p>
      </dgm:t>
    </dgm:pt>
    <dgm:pt modelId="{F08D0883-1D9F-4802-A4E1-F39C25291760}">
      <dgm:prSet custT="1"/>
      <dgm:spPr/>
      <dgm:t>
        <a:bodyPr/>
        <a:lstStyle/>
        <a:p>
          <a:r>
            <a:rPr lang="en-US" sz="1600" b="1" dirty="0" err="1" smtClean="0"/>
            <a:t>Glyoxal</a:t>
          </a:r>
          <a:r>
            <a:rPr lang="en-US" sz="1600" b="1" dirty="0" smtClean="0"/>
            <a:t> [CHOCHO]</a:t>
          </a:r>
          <a:endParaRPr lang="en-US" sz="1600" b="1" dirty="0"/>
        </a:p>
      </dgm:t>
    </dgm:pt>
    <dgm:pt modelId="{C6674028-11DC-47DF-B688-BC5B448AAB22}" type="parTrans" cxnId="{3DF62042-E680-41F0-800C-22B2B8989648}">
      <dgm:prSet/>
      <dgm:spPr/>
      <dgm:t>
        <a:bodyPr/>
        <a:lstStyle/>
        <a:p>
          <a:endParaRPr lang="en-US" sz="1600" b="1"/>
        </a:p>
      </dgm:t>
    </dgm:pt>
    <dgm:pt modelId="{2C6DC229-072F-49A0-89A2-C43DCCEED39F}" type="sibTrans" cxnId="{3DF62042-E680-41F0-800C-22B2B8989648}">
      <dgm:prSet/>
      <dgm:spPr/>
      <dgm:t>
        <a:bodyPr/>
        <a:lstStyle/>
        <a:p>
          <a:endParaRPr lang="en-US" sz="1600" b="1"/>
        </a:p>
      </dgm:t>
    </dgm:pt>
    <dgm:pt modelId="{09B4BF77-450C-46BC-ABDB-45E944ABE654}" type="pres">
      <dgm:prSet presAssocID="{CDDAE838-2F3B-4541-84D0-4F278613C1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174079-110D-4864-B7CD-576ADD099FE7}" type="pres">
      <dgm:prSet presAssocID="{CDDAE838-2F3B-4541-84D0-4F278613C1E2}" presName="cycle" presStyleCnt="0"/>
      <dgm:spPr/>
    </dgm:pt>
    <dgm:pt modelId="{6DFF7594-C10E-41B9-8CCD-971BC01BD612}" type="pres">
      <dgm:prSet presAssocID="{532AB6B3-E361-4664-B563-AF945599BAF6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FF216F-AA12-4066-9032-8B2DA6505153}" type="pres">
      <dgm:prSet presAssocID="{2A0D1A09-85B6-4AEA-8943-38E8BC43F089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71DAEE8A-E444-4862-8FE4-87A4C2BDDF35}" type="pres">
      <dgm:prSet presAssocID="{33FF2269-AD4C-497C-BCB0-1B96F710C349}" presName="nodeFollowingNodes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C6077-59D3-417D-8F79-35BB96AE3721}" type="pres">
      <dgm:prSet presAssocID="{F86DAF71-9F3F-4EA1-BD56-C0BE0DD0B44B}" presName="nodeFollowingNodes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7AE415-CC74-4F9B-9C25-47E3E9F1DB00}" type="pres">
      <dgm:prSet presAssocID="{300FC1DB-0B83-46E8-9DAD-E3E1F231117C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B15F56-1EE6-47A8-AC1E-C9DB9729B30F}" type="pres">
      <dgm:prSet presAssocID="{5E0A7F58-D80F-4ADD-A0C5-31ADAAA6DDF2}" presName="nodeFollowingNodes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3324E5-2682-4A69-929B-CD76F7709898}" type="pres">
      <dgm:prSet presAssocID="{F08D0883-1D9F-4802-A4E1-F39C25291760}" presName="nodeFollowingNodes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B30C6B-2042-4151-A74A-48A47EE3B805}" srcId="{CDDAE838-2F3B-4541-84D0-4F278613C1E2}" destId="{F86DAF71-9F3F-4EA1-BD56-C0BE0DD0B44B}" srcOrd="2" destOrd="0" parTransId="{F2D6EEC7-9B4C-472E-B8CE-A467085F6B8D}" sibTransId="{B75F38A3-53E4-48BD-8A5E-83FF34FBE543}"/>
    <dgm:cxn modelId="{A8DCD5FD-A967-45BC-BA96-46DAEA30B102}" srcId="{CDDAE838-2F3B-4541-84D0-4F278613C1E2}" destId="{33FF2269-AD4C-497C-BCB0-1B96F710C349}" srcOrd="1" destOrd="0" parTransId="{5E818AED-DC93-4BEA-BDAF-7946700D8B63}" sibTransId="{052ED863-C2C3-4406-93F2-FF5022DFF67C}"/>
    <dgm:cxn modelId="{BC446292-8650-4380-9CA2-593D19DCDC1F}" type="presOf" srcId="{300FC1DB-0B83-46E8-9DAD-E3E1F231117C}" destId="{F77AE415-CC74-4F9B-9C25-47E3E9F1DB00}" srcOrd="0" destOrd="0" presId="urn:microsoft.com/office/officeart/2005/8/layout/cycle3"/>
    <dgm:cxn modelId="{C627646A-0D86-4FBC-884F-85AB56116775}" type="presOf" srcId="{F86DAF71-9F3F-4EA1-BD56-C0BE0DD0B44B}" destId="{B4CC6077-59D3-417D-8F79-35BB96AE3721}" srcOrd="0" destOrd="0" presId="urn:microsoft.com/office/officeart/2005/8/layout/cycle3"/>
    <dgm:cxn modelId="{729830A6-59E2-4624-9E7E-9ED363AB1D0B}" type="presOf" srcId="{F08D0883-1D9F-4802-A4E1-F39C25291760}" destId="{3F3324E5-2682-4A69-929B-CD76F7709898}" srcOrd="0" destOrd="0" presId="urn:microsoft.com/office/officeart/2005/8/layout/cycle3"/>
    <dgm:cxn modelId="{8C5CAC8D-637F-4EF3-B14E-694C37A386A9}" type="presOf" srcId="{CDDAE838-2F3B-4541-84D0-4F278613C1E2}" destId="{09B4BF77-450C-46BC-ABDB-45E944ABE654}" srcOrd="0" destOrd="0" presId="urn:microsoft.com/office/officeart/2005/8/layout/cycle3"/>
    <dgm:cxn modelId="{01504910-96B8-464F-B4B8-B05478B2221C}" srcId="{CDDAE838-2F3B-4541-84D0-4F278613C1E2}" destId="{300FC1DB-0B83-46E8-9DAD-E3E1F231117C}" srcOrd="3" destOrd="0" parTransId="{3D354B9F-9F6B-4B5E-9896-1542F3E5DF6A}" sibTransId="{2097551B-F84C-4D57-A141-87544B7EE24C}"/>
    <dgm:cxn modelId="{D8B5C895-3E01-42CE-9839-325062AA4CB5}" type="presOf" srcId="{532AB6B3-E361-4664-B563-AF945599BAF6}" destId="{6DFF7594-C10E-41B9-8CCD-971BC01BD612}" srcOrd="0" destOrd="0" presId="urn:microsoft.com/office/officeart/2005/8/layout/cycle3"/>
    <dgm:cxn modelId="{1FA28DE9-4D34-4F67-835E-0B113DD4CB1D}" srcId="{CDDAE838-2F3B-4541-84D0-4F278613C1E2}" destId="{5E0A7F58-D80F-4ADD-A0C5-31ADAAA6DDF2}" srcOrd="4" destOrd="0" parTransId="{E6F66560-2184-4CB4-B8A5-37569DCE5B17}" sibTransId="{0E72ED58-3AD9-4793-AF47-9FB1C063F217}"/>
    <dgm:cxn modelId="{E0E97A7D-F3C8-41B1-870E-D83FE5FEB51F}" srcId="{CDDAE838-2F3B-4541-84D0-4F278613C1E2}" destId="{532AB6B3-E361-4664-B563-AF945599BAF6}" srcOrd="0" destOrd="0" parTransId="{86A41E15-5A06-4C2C-AAC8-E99EF39FED44}" sibTransId="{2A0D1A09-85B6-4AEA-8943-38E8BC43F089}"/>
    <dgm:cxn modelId="{28341112-EA7E-49A0-8DF9-D61BCDC808E1}" type="presOf" srcId="{33FF2269-AD4C-497C-BCB0-1B96F710C349}" destId="{71DAEE8A-E444-4862-8FE4-87A4C2BDDF35}" srcOrd="0" destOrd="0" presId="urn:microsoft.com/office/officeart/2005/8/layout/cycle3"/>
    <dgm:cxn modelId="{3DF62042-E680-41F0-800C-22B2B8989648}" srcId="{CDDAE838-2F3B-4541-84D0-4F278613C1E2}" destId="{F08D0883-1D9F-4802-A4E1-F39C25291760}" srcOrd="5" destOrd="0" parTransId="{C6674028-11DC-47DF-B688-BC5B448AAB22}" sibTransId="{2C6DC229-072F-49A0-89A2-C43DCCEED39F}"/>
    <dgm:cxn modelId="{0127AF28-2599-49CA-8195-09082E04B014}" type="presOf" srcId="{2A0D1A09-85B6-4AEA-8943-38E8BC43F089}" destId="{67FF216F-AA12-4066-9032-8B2DA6505153}" srcOrd="0" destOrd="0" presId="urn:microsoft.com/office/officeart/2005/8/layout/cycle3"/>
    <dgm:cxn modelId="{3A940B49-1215-4744-805D-CAAA93EDCAF7}" type="presOf" srcId="{5E0A7F58-D80F-4ADD-A0C5-31ADAAA6DDF2}" destId="{2EB15F56-1EE6-47A8-AC1E-C9DB9729B30F}" srcOrd="0" destOrd="0" presId="urn:microsoft.com/office/officeart/2005/8/layout/cycle3"/>
    <dgm:cxn modelId="{3C217A27-FD44-4103-8FAD-73ECECCBA45D}" type="presParOf" srcId="{09B4BF77-450C-46BC-ABDB-45E944ABE654}" destId="{91174079-110D-4864-B7CD-576ADD099FE7}" srcOrd="0" destOrd="0" presId="urn:microsoft.com/office/officeart/2005/8/layout/cycle3"/>
    <dgm:cxn modelId="{AE9BCE93-9BE3-40D0-9739-B8EF8D3FFF4F}" type="presParOf" srcId="{91174079-110D-4864-B7CD-576ADD099FE7}" destId="{6DFF7594-C10E-41B9-8CCD-971BC01BD612}" srcOrd="0" destOrd="0" presId="urn:microsoft.com/office/officeart/2005/8/layout/cycle3"/>
    <dgm:cxn modelId="{A1AD5054-442C-44AE-A49E-9E525A5B0B86}" type="presParOf" srcId="{91174079-110D-4864-B7CD-576ADD099FE7}" destId="{67FF216F-AA12-4066-9032-8B2DA6505153}" srcOrd="1" destOrd="0" presId="urn:microsoft.com/office/officeart/2005/8/layout/cycle3"/>
    <dgm:cxn modelId="{A4E59638-50D8-4995-830F-D466701F1CA0}" type="presParOf" srcId="{91174079-110D-4864-B7CD-576ADD099FE7}" destId="{71DAEE8A-E444-4862-8FE4-87A4C2BDDF35}" srcOrd="2" destOrd="0" presId="urn:microsoft.com/office/officeart/2005/8/layout/cycle3"/>
    <dgm:cxn modelId="{3253DF82-F156-49BC-A10B-FB143EB0BDC6}" type="presParOf" srcId="{91174079-110D-4864-B7CD-576ADD099FE7}" destId="{B4CC6077-59D3-417D-8F79-35BB96AE3721}" srcOrd="3" destOrd="0" presId="urn:microsoft.com/office/officeart/2005/8/layout/cycle3"/>
    <dgm:cxn modelId="{973A960C-6394-4FE8-A84B-B898F997300E}" type="presParOf" srcId="{91174079-110D-4864-B7CD-576ADD099FE7}" destId="{F77AE415-CC74-4F9B-9C25-47E3E9F1DB00}" srcOrd="4" destOrd="0" presId="urn:microsoft.com/office/officeart/2005/8/layout/cycle3"/>
    <dgm:cxn modelId="{BF6B0C31-512E-4C1C-AF35-724D95249284}" type="presParOf" srcId="{91174079-110D-4864-B7CD-576ADD099FE7}" destId="{2EB15F56-1EE6-47A8-AC1E-C9DB9729B30F}" srcOrd="5" destOrd="0" presId="urn:microsoft.com/office/officeart/2005/8/layout/cycle3"/>
    <dgm:cxn modelId="{F073F654-EEC4-4035-8BFE-38929566DCDD}" type="presParOf" srcId="{91174079-110D-4864-B7CD-576ADD099FE7}" destId="{3F3324E5-2682-4A69-929B-CD76F7709898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A1939ACE-C3C7-4CBC-AF57-EE737EB2160C}" type="doc">
      <dgm:prSet loTypeId="urn:microsoft.com/office/officeart/2005/8/layout/hierarchy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474605E-A798-4295-B5D9-E052F1F00892}">
      <dgm:prSet phldrT="[Text]" custT="1"/>
      <dgm:spPr/>
      <dgm:t>
        <a:bodyPr/>
        <a:lstStyle/>
        <a:p>
          <a:r>
            <a:rPr lang="en-US" sz="1800" b="1" dirty="0" smtClean="0"/>
            <a:t>Visible</a:t>
          </a:r>
          <a:endParaRPr lang="en-US" sz="1800" b="1" dirty="0"/>
        </a:p>
      </dgm:t>
    </dgm:pt>
    <dgm:pt modelId="{20475619-A05D-4962-9F8B-B5124F14D197}" type="parTrans" cxnId="{8E9B9451-80C0-475D-8C17-D595D9CB5BD6}">
      <dgm:prSet/>
      <dgm:spPr/>
      <dgm:t>
        <a:bodyPr/>
        <a:lstStyle/>
        <a:p>
          <a:endParaRPr lang="en-US" sz="1800" b="1"/>
        </a:p>
      </dgm:t>
    </dgm:pt>
    <dgm:pt modelId="{ECB63233-25A5-4B9E-9F6A-73FA7E42CD55}" type="sibTrans" cxnId="{8E9B9451-80C0-475D-8C17-D595D9CB5BD6}">
      <dgm:prSet/>
      <dgm:spPr/>
      <dgm:t>
        <a:bodyPr/>
        <a:lstStyle/>
        <a:p>
          <a:endParaRPr lang="en-US" sz="1800" b="1"/>
        </a:p>
      </dgm:t>
    </dgm:pt>
    <dgm:pt modelId="{83E657A0-D91F-4E81-996B-C0748E9169DB}">
      <dgm:prSet phldrT="[Text]" custT="1"/>
      <dgm:spPr/>
      <dgm:t>
        <a:bodyPr/>
        <a:lstStyle/>
        <a:p>
          <a:r>
            <a:rPr lang="en-US" sz="1800" b="1" dirty="0" smtClean="0"/>
            <a:t>Aerosol dominates</a:t>
          </a:r>
          <a:endParaRPr lang="en-US" sz="1800" b="1" dirty="0"/>
        </a:p>
      </dgm:t>
    </dgm:pt>
    <dgm:pt modelId="{F6304333-0687-49EF-B8A5-37DD673060C4}" type="parTrans" cxnId="{4D05913D-B0F6-491B-821E-9524092CABF4}">
      <dgm:prSet/>
      <dgm:spPr/>
      <dgm:t>
        <a:bodyPr/>
        <a:lstStyle/>
        <a:p>
          <a:endParaRPr lang="en-US" sz="1800" b="1"/>
        </a:p>
      </dgm:t>
    </dgm:pt>
    <dgm:pt modelId="{9313A4D5-520C-476F-8864-7053401B7C0F}" type="sibTrans" cxnId="{4D05913D-B0F6-491B-821E-9524092CABF4}">
      <dgm:prSet/>
      <dgm:spPr/>
      <dgm:t>
        <a:bodyPr/>
        <a:lstStyle/>
        <a:p>
          <a:endParaRPr lang="en-US" sz="1800" b="1"/>
        </a:p>
      </dgm:t>
    </dgm:pt>
    <dgm:pt modelId="{2A5C3C94-9A79-488C-ACD8-232F0567E665}">
      <dgm:prSet phldrT="[Text]" custT="1"/>
      <dgm:spPr/>
      <dgm:t>
        <a:bodyPr/>
        <a:lstStyle/>
        <a:p>
          <a:r>
            <a:rPr lang="en-US" sz="1800" b="1" dirty="0" smtClean="0"/>
            <a:t>Light scattering</a:t>
          </a:r>
          <a:endParaRPr lang="en-US" sz="1800" b="1" dirty="0"/>
        </a:p>
      </dgm:t>
    </dgm:pt>
    <dgm:pt modelId="{5A29CFD2-AD74-4FFA-B3CF-1E74F837AD28}" type="parTrans" cxnId="{CFB2C7E8-C5E0-4A86-9622-D9D1B0FE6961}">
      <dgm:prSet/>
      <dgm:spPr/>
      <dgm:t>
        <a:bodyPr/>
        <a:lstStyle/>
        <a:p>
          <a:endParaRPr lang="en-US" sz="1800" b="1"/>
        </a:p>
      </dgm:t>
    </dgm:pt>
    <dgm:pt modelId="{DE1BBAEF-5C24-4E9E-BB40-6B578BAD683D}" type="sibTrans" cxnId="{CFB2C7E8-C5E0-4A86-9622-D9D1B0FE6961}">
      <dgm:prSet/>
      <dgm:spPr/>
      <dgm:t>
        <a:bodyPr/>
        <a:lstStyle/>
        <a:p>
          <a:endParaRPr lang="en-US" sz="1800" b="1"/>
        </a:p>
      </dgm:t>
    </dgm:pt>
    <dgm:pt modelId="{C145505F-E94E-4C67-9EF6-B2591EFBE779}">
      <dgm:prSet phldrT="[Text]" custT="1"/>
      <dgm:spPr/>
      <dgm:t>
        <a:bodyPr/>
        <a:lstStyle/>
        <a:p>
          <a:r>
            <a:rPr lang="en-US" sz="1800" b="1" dirty="0" smtClean="0"/>
            <a:t>Strongly dependent on the visible spectrum </a:t>
          </a:r>
          <a:endParaRPr lang="en-US" sz="1800" b="1" dirty="0"/>
        </a:p>
      </dgm:t>
    </dgm:pt>
    <dgm:pt modelId="{07BCABE9-095E-4410-9E21-BBDC464718B5}" type="parTrans" cxnId="{C1513770-22BE-4765-93D7-2ED10DBC6487}">
      <dgm:prSet/>
      <dgm:spPr/>
      <dgm:t>
        <a:bodyPr/>
        <a:lstStyle/>
        <a:p>
          <a:endParaRPr lang="en-US" sz="1800" b="1"/>
        </a:p>
      </dgm:t>
    </dgm:pt>
    <dgm:pt modelId="{31E753B8-5548-4A2F-AC26-AEA552085B65}" type="sibTrans" cxnId="{C1513770-22BE-4765-93D7-2ED10DBC6487}">
      <dgm:prSet/>
      <dgm:spPr/>
      <dgm:t>
        <a:bodyPr/>
        <a:lstStyle/>
        <a:p>
          <a:endParaRPr lang="en-US" sz="1800" b="1"/>
        </a:p>
      </dgm:t>
    </dgm:pt>
    <dgm:pt modelId="{352660E9-1C72-433E-87D2-A9D437781D9A}">
      <dgm:prSet phldrT="[Text]" custT="1"/>
      <dgm:spPr/>
      <dgm:t>
        <a:bodyPr/>
        <a:lstStyle/>
        <a:p>
          <a:r>
            <a:rPr lang="en-US" sz="1800" b="1" dirty="0" smtClean="0"/>
            <a:t>Particle size and wavelength are similar</a:t>
          </a:r>
          <a:endParaRPr lang="en-US" sz="1800" b="1" dirty="0"/>
        </a:p>
      </dgm:t>
    </dgm:pt>
    <dgm:pt modelId="{E6C8D1D0-89E5-4F6E-9253-9CABAB823F17}" type="parTrans" cxnId="{DC61298A-2F30-4E5D-8C90-1857F3823B44}">
      <dgm:prSet/>
      <dgm:spPr/>
      <dgm:t>
        <a:bodyPr/>
        <a:lstStyle/>
        <a:p>
          <a:endParaRPr lang="en-US" sz="1800" b="1"/>
        </a:p>
      </dgm:t>
    </dgm:pt>
    <dgm:pt modelId="{0B87969C-35E7-4D20-9CDE-33D233D6F72B}" type="sibTrans" cxnId="{DC61298A-2F30-4E5D-8C90-1857F3823B44}">
      <dgm:prSet/>
      <dgm:spPr/>
      <dgm:t>
        <a:bodyPr/>
        <a:lstStyle/>
        <a:p>
          <a:endParaRPr lang="en-US" sz="1800" b="1"/>
        </a:p>
      </dgm:t>
    </dgm:pt>
    <dgm:pt modelId="{EDC28179-02F0-402D-9549-9220011A4636}">
      <dgm:prSet custT="1"/>
      <dgm:spPr/>
      <dgm:t>
        <a:bodyPr/>
        <a:lstStyle/>
        <a:p>
          <a:r>
            <a:rPr lang="en-US" sz="1800" b="1" dirty="0" smtClean="0"/>
            <a:t>Mie extinction efficiency peaks </a:t>
          </a:r>
          <a:endParaRPr lang="en-US" sz="1800" b="1" dirty="0"/>
        </a:p>
      </dgm:t>
    </dgm:pt>
    <dgm:pt modelId="{FB4FCBBE-935B-460A-911E-613E9E95B469}" type="parTrans" cxnId="{4F949039-44EC-43BB-9AB2-38902D0F34CC}">
      <dgm:prSet/>
      <dgm:spPr/>
      <dgm:t>
        <a:bodyPr/>
        <a:lstStyle/>
        <a:p>
          <a:endParaRPr lang="en-US" sz="1800" b="1"/>
        </a:p>
      </dgm:t>
    </dgm:pt>
    <dgm:pt modelId="{8116CBAB-3E7E-4C50-9BA4-14EF06F9F1B3}" type="sibTrans" cxnId="{4F949039-44EC-43BB-9AB2-38902D0F34CC}">
      <dgm:prSet/>
      <dgm:spPr/>
      <dgm:t>
        <a:bodyPr/>
        <a:lstStyle/>
        <a:p>
          <a:endParaRPr lang="en-US" sz="1800" b="1"/>
        </a:p>
      </dgm:t>
    </dgm:pt>
    <dgm:pt modelId="{E1EA0812-2C42-484E-B583-2FD926D33C2C}" type="pres">
      <dgm:prSet presAssocID="{A1939ACE-C3C7-4CBC-AF57-EE737EB2160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DA837EC-CE89-46F4-83D7-61F4E57DF87D}" type="pres">
      <dgm:prSet presAssocID="{9474605E-A798-4295-B5D9-E052F1F00892}" presName="hierRoot1" presStyleCnt="0"/>
      <dgm:spPr/>
    </dgm:pt>
    <dgm:pt modelId="{4C0832F1-7001-4CF5-A427-878FFE39C30B}" type="pres">
      <dgm:prSet presAssocID="{9474605E-A798-4295-B5D9-E052F1F00892}" presName="composite" presStyleCnt="0"/>
      <dgm:spPr/>
    </dgm:pt>
    <dgm:pt modelId="{EF1D51D4-239A-4868-86AE-EE27A07A4E70}" type="pres">
      <dgm:prSet presAssocID="{9474605E-A798-4295-B5D9-E052F1F00892}" presName="background" presStyleLbl="node0" presStyleIdx="0" presStyleCnt="1"/>
      <dgm:spPr/>
    </dgm:pt>
    <dgm:pt modelId="{3D6C9668-6B2D-4906-97EE-722131D69AB7}" type="pres">
      <dgm:prSet presAssocID="{9474605E-A798-4295-B5D9-E052F1F0089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EFC749-6AC4-4813-B52C-B331AC67BC02}" type="pres">
      <dgm:prSet presAssocID="{9474605E-A798-4295-B5D9-E052F1F00892}" presName="hierChild2" presStyleCnt="0"/>
      <dgm:spPr/>
    </dgm:pt>
    <dgm:pt modelId="{5C8EFEFC-96A8-459C-B827-061A631C3F0E}" type="pres">
      <dgm:prSet presAssocID="{F6304333-0687-49EF-B8A5-37DD673060C4}" presName="Name10" presStyleLbl="parChTrans1D2" presStyleIdx="0" presStyleCnt="1"/>
      <dgm:spPr/>
      <dgm:t>
        <a:bodyPr/>
        <a:lstStyle/>
        <a:p>
          <a:endParaRPr lang="en-US"/>
        </a:p>
      </dgm:t>
    </dgm:pt>
    <dgm:pt modelId="{8DC39A43-FA85-4418-85D7-FEF51F6F38BE}" type="pres">
      <dgm:prSet presAssocID="{83E657A0-D91F-4E81-996B-C0748E9169DB}" presName="hierRoot2" presStyleCnt="0"/>
      <dgm:spPr/>
    </dgm:pt>
    <dgm:pt modelId="{495E9B24-C2C6-4067-A4C5-1E96127F03EA}" type="pres">
      <dgm:prSet presAssocID="{83E657A0-D91F-4E81-996B-C0748E9169DB}" presName="composite2" presStyleCnt="0"/>
      <dgm:spPr/>
    </dgm:pt>
    <dgm:pt modelId="{A5961B72-7B13-427A-A130-1DC983662913}" type="pres">
      <dgm:prSet presAssocID="{83E657A0-D91F-4E81-996B-C0748E9169DB}" presName="background2" presStyleLbl="node2" presStyleIdx="0" presStyleCnt="1"/>
      <dgm:spPr/>
    </dgm:pt>
    <dgm:pt modelId="{19FB6EB5-B34F-43CD-9A70-AAE37FBEDB6F}" type="pres">
      <dgm:prSet presAssocID="{83E657A0-D91F-4E81-996B-C0748E9169DB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CA0873B-E34C-4720-ADC8-83D99EF78FDF}" type="pres">
      <dgm:prSet presAssocID="{83E657A0-D91F-4E81-996B-C0748E9169DB}" presName="hierChild3" presStyleCnt="0"/>
      <dgm:spPr/>
    </dgm:pt>
    <dgm:pt modelId="{85E91AF3-6437-4F92-B5DC-18083AA242BA}" type="pres">
      <dgm:prSet presAssocID="{5A29CFD2-AD74-4FFA-B3CF-1E74F837AD2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20D43128-5CF3-44A4-9BE6-BA1CBFA7FCAA}" type="pres">
      <dgm:prSet presAssocID="{2A5C3C94-9A79-488C-ACD8-232F0567E665}" presName="hierRoot3" presStyleCnt="0"/>
      <dgm:spPr/>
    </dgm:pt>
    <dgm:pt modelId="{D74DE337-C796-44C7-9D53-6821D031B142}" type="pres">
      <dgm:prSet presAssocID="{2A5C3C94-9A79-488C-ACD8-232F0567E665}" presName="composite3" presStyleCnt="0"/>
      <dgm:spPr/>
    </dgm:pt>
    <dgm:pt modelId="{9A3FF54E-56CF-4504-9D77-F1E84216C360}" type="pres">
      <dgm:prSet presAssocID="{2A5C3C94-9A79-488C-ACD8-232F0567E665}" presName="background3" presStyleLbl="node3" presStyleIdx="0" presStyleCnt="2"/>
      <dgm:spPr/>
    </dgm:pt>
    <dgm:pt modelId="{90D83BF7-2428-4B10-B134-5CAFE1729E86}" type="pres">
      <dgm:prSet presAssocID="{2A5C3C94-9A79-488C-ACD8-232F0567E665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4BF8AA-1EE1-4CE3-8F83-9A7CDE398DC3}" type="pres">
      <dgm:prSet presAssocID="{2A5C3C94-9A79-488C-ACD8-232F0567E665}" presName="hierChild4" presStyleCnt="0"/>
      <dgm:spPr/>
    </dgm:pt>
    <dgm:pt modelId="{A9E0B641-A42A-439F-BD8D-47AA390B6F70}" type="pres">
      <dgm:prSet presAssocID="{07BCABE9-095E-4410-9E21-BBDC464718B5}" presName="Name23" presStyleLbl="parChTrans1D4" presStyleIdx="0" presStyleCnt="2"/>
      <dgm:spPr/>
      <dgm:t>
        <a:bodyPr/>
        <a:lstStyle/>
        <a:p>
          <a:endParaRPr lang="en-US"/>
        </a:p>
      </dgm:t>
    </dgm:pt>
    <dgm:pt modelId="{A1C5DDB5-C1CE-4CC6-8F35-91A258B40284}" type="pres">
      <dgm:prSet presAssocID="{C145505F-E94E-4C67-9EF6-B2591EFBE779}" presName="hierRoot4" presStyleCnt="0"/>
      <dgm:spPr/>
    </dgm:pt>
    <dgm:pt modelId="{4AB65A7A-386D-40C4-93AA-A1980DBB41EB}" type="pres">
      <dgm:prSet presAssocID="{C145505F-E94E-4C67-9EF6-B2591EFBE779}" presName="composite4" presStyleCnt="0"/>
      <dgm:spPr/>
    </dgm:pt>
    <dgm:pt modelId="{DD4410CE-DDA6-4BD4-8D11-35D41FFAA0A6}" type="pres">
      <dgm:prSet presAssocID="{C145505F-E94E-4C67-9EF6-B2591EFBE779}" presName="background4" presStyleLbl="node4" presStyleIdx="0" presStyleCnt="2"/>
      <dgm:spPr/>
    </dgm:pt>
    <dgm:pt modelId="{3417677F-A872-47E6-89E6-7E661AAAC691}" type="pres">
      <dgm:prSet presAssocID="{C145505F-E94E-4C67-9EF6-B2591EFBE779}" presName="text4" presStyleLbl="fgAcc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39EE38-710C-43CE-9ABF-A4D1041D0C8C}" type="pres">
      <dgm:prSet presAssocID="{C145505F-E94E-4C67-9EF6-B2591EFBE779}" presName="hierChild5" presStyleCnt="0"/>
      <dgm:spPr/>
    </dgm:pt>
    <dgm:pt modelId="{A69E99D4-F54E-4A53-A85E-E11594E5CEB2}" type="pres">
      <dgm:prSet presAssocID="{FB4FCBBE-935B-460A-911E-613E9E95B469}" presName="Name17" presStyleLbl="parChTrans1D3" presStyleIdx="1" presStyleCnt="2"/>
      <dgm:spPr/>
      <dgm:t>
        <a:bodyPr/>
        <a:lstStyle/>
        <a:p>
          <a:endParaRPr lang="en-US"/>
        </a:p>
      </dgm:t>
    </dgm:pt>
    <dgm:pt modelId="{2A669184-378C-420B-884C-12CACCAE67E8}" type="pres">
      <dgm:prSet presAssocID="{EDC28179-02F0-402D-9549-9220011A4636}" presName="hierRoot3" presStyleCnt="0"/>
      <dgm:spPr/>
    </dgm:pt>
    <dgm:pt modelId="{F77DD3C1-02BD-467D-8D7F-1005FBBBD376}" type="pres">
      <dgm:prSet presAssocID="{EDC28179-02F0-402D-9549-9220011A4636}" presName="composite3" presStyleCnt="0"/>
      <dgm:spPr/>
    </dgm:pt>
    <dgm:pt modelId="{CA1F7B54-30D7-40B7-8CC1-D8CC1979F817}" type="pres">
      <dgm:prSet presAssocID="{EDC28179-02F0-402D-9549-9220011A4636}" presName="background3" presStyleLbl="node3" presStyleIdx="1" presStyleCnt="2"/>
      <dgm:spPr/>
    </dgm:pt>
    <dgm:pt modelId="{632E91D7-7F76-43B2-9C2E-E86923C348CA}" type="pres">
      <dgm:prSet presAssocID="{EDC28179-02F0-402D-9549-9220011A4636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84D3CB9-B34C-4FDE-894D-B637DF8EDB92}" type="pres">
      <dgm:prSet presAssocID="{EDC28179-02F0-402D-9549-9220011A4636}" presName="hierChild4" presStyleCnt="0"/>
      <dgm:spPr/>
    </dgm:pt>
    <dgm:pt modelId="{3D3DA344-2D0A-41F0-A7D3-7142C5E20396}" type="pres">
      <dgm:prSet presAssocID="{E6C8D1D0-89E5-4F6E-9253-9CABAB823F17}" presName="Name23" presStyleLbl="parChTrans1D4" presStyleIdx="1" presStyleCnt="2"/>
      <dgm:spPr/>
      <dgm:t>
        <a:bodyPr/>
        <a:lstStyle/>
        <a:p>
          <a:endParaRPr lang="en-US"/>
        </a:p>
      </dgm:t>
    </dgm:pt>
    <dgm:pt modelId="{41F6D849-D6F7-445A-80D7-8DA9E52EBE91}" type="pres">
      <dgm:prSet presAssocID="{352660E9-1C72-433E-87D2-A9D437781D9A}" presName="hierRoot4" presStyleCnt="0"/>
      <dgm:spPr/>
    </dgm:pt>
    <dgm:pt modelId="{AF3AED36-608A-4C7F-A366-A421D8A27DA8}" type="pres">
      <dgm:prSet presAssocID="{352660E9-1C72-433E-87D2-A9D437781D9A}" presName="composite4" presStyleCnt="0"/>
      <dgm:spPr/>
    </dgm:pt>
    <dgm:pt modelId="{1E149D68-C19F-43E0-8915-28597A771FAC}" type="pres">
      <dgm:prSet presAssocID="{352660E9-1C72-433E-87D2-A9D437781D9A}" presName="background4" presStyleLbl="node4" presStyleIdx="1" presStyleCnt="2"/>
      <dgm:spPr/>
    </dgm:pt>
    <dgm:pt modelId="{44E06492-D233-49F4-897B-4F2B28988684}" type="pres">
      <dgm:prSet presAssocID="{352660E9-1C72-433E-87D2-A9D437781D9A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A2C158-B05B-4762-AF59-ED6F97C6FC67}" type="pres">
      <dgm:prSet presAssocID="{352660E9-1C72-433E-87D2-A9D437781D9A}" presName="hierChild5" presStyleCnt="0"/>
      <dgm:spPr/>
    </dgm:pt>
  </dgm:ptLst>
  <dgm:cxnLst>
    <dgm:cxn modelId="{87AB7A2C-E0DA-48AE-9C76-9706951A8431}" type="presOf" srcId="{FB4FCBBE-935B-460A-911E-613E9E95B469}" destId="{A69E99D4-F54E-4A53-A85E-E11594E5CEB2}" srcOrd="0" destOrd="0" presId="urn:microsoft.com/office/officeart/2005/8/layout/hierarchy1"/>
    <dgm:cxn modelId="{D0BA779A-5AA3-4320-8FCD-23A7D607D1E7}" type="presOf" srcId="{9474605E-A798-4295-B5D9-E052F1F00892}" destId="{3D6C9668-6B2D-4906-97EE-722131D69AB7}" srcOrd="0" destOrd="0" presId="urn:microsoft.com/office/officeart/2005/8/layout/hierarchy1"/>
    <dgm:cxn modelId="{8E9B9451-80C0-475D-8C17-D595D9CB5BD6}" srcId="{A1939ACE-C3C7-4CBC-AF57-EE737EB2160C}" destId="{9474605E-A798-4295-B5D9-E052F1F00892}" srcOrd="0" destOrd="0" parTransId="{20475619-A05D-4962-9F8B-B5124F14D197}" sibTransId="{ECB63233-25A5-4B9E-9F6A-73FA7E42CD55}"/>
    <dgm:cxn modelId="{6C62DD08-3B54-4781-80D9-7D502A6706C9}" type="presOf" srcId="{83E657A0-D91F-4E81-996B-C0748E9169DB}" destId="{19FB6EB5-B34F-43CD-9A70-AAE37FBEDB6F}" srcOrd="0" destOrd="0" presId="urn:microsoft.com/office/officeart/2005/8/layout/hierarchy1"/>
    <dgm:cxn modelId="{415F9737-025F-45BE-A924-470628692143}" type="presOf" srcId="{C145505F-E94E-4C67-9EF6-B2591EFBE779}" destId="{3417677F-A872-47E6-89E6-7E661AAAC691}" srcOrd="0" destOrd="0" presId="urn:microsoft.com/office/officeart/2005/8/layout/hierarchy1"/>
    <dgm:cxn modelId="{DBA1A843-0820-4672-9853-E58B83DAFE62}" type="presOf" srcId="{07BCABE9-095E-4410-9E21-BBDC464718B5}" destId="{A9E0B641-A42A-439F-BD8D-47AA390B6F70}" srcOrd="0" destOrd="0" presId="urn:microsoft.com/office/officeart/2005/8/layout/hierarchy1"/>
    <dgm:cxn modelId="{CFB2C7E8-C5E0-4A86-9622-D9D1B0FE6961}" srcId="{83E657A0-D91F-4E81-996B-C0748E9169DB}" destId="{2A5C3C94-9A79-488C-ACD8-232F0567E665}" srcOrd="0" destOrd="0" parTransId="{5A29CFD2-AD74-4FFA-B3CF-1E74F837AD28}" sibTransId="{DE1BBAEF-5C24-4E9E-BB40-6B578BAD683D}"/>
    <dgm:cxn modelId="{C8FA7412-3CCA-4A46-9D00-AA880C18248B}" type="presOf" srcId="{EDC28179-02F0-402D-9549-9220011A4636}" destId="{632E91D7-7F76-43B2-9C2E-E86923C348CA}" srcOrd="0" destOrd="0" presId="urn:microsoft.com/office/officeart/2005/8/layout/hierarchy1"/>
    <dgm:cxn modelId="{6A936C17-E723-42BA-97C3-BF1409283A86}" type="presOf" srcId="{F6304333-0687-49EF-B8A5-37DD673060C4}" destId="{5C8EFEFC-96A8-459C-B827-061A631C3F0E}" srcOrd="0" destOrd="0" presId="urn:microsoft.com/office/officeart/2005/8/layout/hierarchy1"/>
    <dgm:cxn modelId="{834C8349-2D1D-4BAD-8A3D-DFCB672838C1}" type="presOf" srcId="{E6C8D1D0-89E5-4F6E-9253-9CABAB823F17}" destId="{3D3DA344-2D0A-41F0-A7D3-7142C5E20396}" srcOrd="0" destOrd="0" presId="urn:microsoft.com/office/officeart/2005/8/layout/hierarchy1"/>
    <dgm:cxn modelId="{DC61298A-2F30-4E5D-8C90-1857F3823B44}" srcId="{EDC28179-02F0-402D-9549-9220011A4636}" destId="{352660E9-1C72-433E-87D2-A9D437781D9A}" srcOrd="0" destOrd="0" parTransId="{E6C8D1D0-89E5-4F6E-9253-9CABAB823F17}" sibTransId="{0B87969C-35E7-4D20-9CDE-33D233D6F72B}"/>
    <dgm:cxn modelId="{C0FE53C7-CDBF-424F-8FFC-E0AB29F579B6}" type="presOf" srcId="{352660E9-1C72-433E-87D2-A9D437781D9A}" destId="{44E06492-D233-49F4-897B-4F2B28988684}" srcOrd="0" destOrd="0" presId="urn:microsoft.com/office/officeart/2005/8/layout/hierarchy1"/>
    <dgm:cxn modelId="{068724EA-05D4-4DEC-A2A2-3FB51714364E}" type="presOf" srcId="{2A5C3C94-9A79-488C-ACD8-232F0567E665}" destId="{90D83BF7-2428-4B10-B134-5CAFE1729E86}" srcOrd="0" destOrd="0" presId="urn:microsoft.com/office/officeart/2005/8/layout/hierarchy1"/>
    <dgm:cxn modelId="{7438D720-D266-4F78-98E4-ADAE2AF26ED5}" type="presOf" srcId="{5A29CFD2-AD74-4FFA-B3CF-1E74F837AD28}" destId="{85E91AF3-6437-4F92-B5DC-18083AA242BA}" srcOrd="0" destOrd="0" presId="urn:microsoft.com/office/officeart/2005/8/layout/hierarchy1"/>
    <dgm:cxn modelId="{4D05913D-B0F6-491B-821E-9524092CABF4}" srcId="{9474605E-A798-4295-B5D9-E052F1F00892}" destId="{83E657A0-D91F-4E81-996B-C0748E9169DB}" srcOrd="0" destOrd="0" parTransId="{F6304333-0687-49EF-B8A5-37DD673060C4}" sibTransId="{9313A4D5-520C-476F-8864-7053401B7C0F}"/>
    <dgm:cxn modelId="{4F949039-44EC-43BB-9AB2-38902D0F34CC}" srcId="{83E657A0-D91F-4E81-996B-C0748E9169DB}" destId="{EDC28179-02F0-402D-9549-9220011A4636}" srcOrd="1" destOrd="0" parTransId="{FB4FCBBE-935B-460A-911E-613E9E95B469}" sibTransId="{8116CBAB-3E7E-4C50-9BA4-14EF06F9F1B3}"/>
    <dgm:cxn modelId="{43435043-71F3-4D78-A49A-4D04C1670A9A}" type="presOf" srcId="{A1939ACE-C3C7-4CBC-AF57-EE737EB2160C}" destId="{E1EA0812-2C42-484E-B583-2FD926D33C2C}" srcOrd="0" destOrd="0" presId="urn:microsoft.com/office/officeart/2005/8/layout/hierarchy1"/>
    <dgm:cxn modelId="{C1513770-22BE-4765-93D7-2ED10DBC6487}" srcId="{2A5C3C94-9A79-488C-ACD8-232F0567E665}" destId="{C145505F-E94E-4C67-9EF6-B2591EFBE779}" srcOrd="0" destOrd="0" parTransId="{07BCABE9-095E-4410-9E21-BBDC464718B5}" sibTransId="{31E753B8-5548-4A2F-AC26-AEA552085B65}"/>
    <dgm:cxn modelId="{D4775536-AA41-4567-A6C0-78C0E9AFC329}" type="presParOf" srcId="{E1EA0812-2C42-484E-B583-2FD926D33C2C}" destId="{7DA837EC-CE89-46F4-83D7-61F4E57DF87D}" srcOrd="0" destOrd="0" presId="urn:microsoft.com/office/officeart/2005/8/layout/hierarchy1"/>
    <dgm:cxn modelId="{F25CE03A-BDD4-4A6C-A857-4B94AE9F216B}" type="presParOf" srcId="{7DA837EC-CE89-46F4-83D7-61F4E57DF87D}" destId="{4C0832F1-7001-4CF5-A427-878FFE39C30B}" srcOrd="0" destOrd="0" presId="urn:microsoft.com/office/officeart/2005/8/layout/hierarchy1"/>
    <dgm:cxn modelId="{73AD272B-BF4C-4E57-A521-CC4849E80113}" type="presParOf" srcId="{4C0832F1-7001-4CF5-A427-878FFE39C30B}" destId="{EF1D51D4-239A-4868-86AE-EE27A07A4E70}" srcOrd="0" destOrd="0" presId="urn:microsoft.com/office/officeart/2005/8/layout/hierarchy1"/>
    <dgm:cxn modelId="{3E168D0B-89AA-4540-8573-04803C5E71CF}" type="presParOf" srcId="{4C0832F1-7001-4CF5-A427-878FFE39C30B}" destId="{3D6C9668-6B2D-4906-97EE-722131D69AB7}" srcOrd="1" destOrd="0" presId="urn:microsoft.com/office/officeart/2005/8/layout/hierarchy1"/>
    <dgm:cxn modelId="{04AAE585-22C0-402A-B2CD-6F0FA39DFCD1}" type="presParOf" srcId="{7DA837EC-CE89-46F4-83D7-61F4E57DF87D}" destId="{ACEFC749-6AC4-4813-B52C-B331AC67BC02}" srcOrd="1" destOrd="0" presId="urn:microsoft.com/office/officeart/2005/8/layout/hierarchy1"/>
    <dgm:cxn modelId="{5BD6639A-6518-4C1F-9ED6-4221A0F95E45}" type="presParOf" srcId="{ACEFC749-6AC4-4813-B52C-B331AC67BC02}" destId="{5C8EFEFC-96A8-459C-B827-061A631C3F0E}" srcOrd="0" destOrd="0" presId="urn:microsoft.com/office/officeart/2005/8/layout/hierarchy1"/>
    <dgm:cxn modelId="{A3C17F98-EA59-453A-B50A-B34F018081CB}" type="presParOf" srcId="{ACEFC749-6AC4-4813-B52C-B331AC67BC02}" destId="{8DC39A43-FA85-4418-85D7-FEF51F6F38BE}" srcOrd="1" destOrd="0" presId="urn:microsoft.com/office/officeart/2005/8/layout/hierarchy1"/>
    <dgm:cxn modelId="{16A9CD88-E567-4B9D-AA64-DD681C65393C}" type="presParOf" srcId="{8DC39A43-FA85-4418-85D7-FEF51F6F38BE}" destId="{495E9B24-C2C6-4067-A4C5-1E96127F03EA}" srcOrd="0" destOrd="0" presId="urn:microsoft.com/office/officeart/2005/8/layout/hierarchy1"/>
    <dgm:cxn modelId="{9B7943B0-8411-40A5-8EC5-B942CD9A24B7}" type="presParOf" srcId="{495E9B24-C2C6-4067-A4C5-1E96127F03EA}" destId="{A5961B72-7B13-427A-A130-1DC983662913}" srcOrd="0" destOrd="0" presId="urn:microsoft.com/office/officeart/2005/8/layout/hierarchy1"/>
    <dgm:cxn modelId="{E4A25598-B4B4-4F1B-AF7C-4C6F388B3511}" type="presParOf" srcId="{495E9B24-C2C6-4067-A4C5-1E96127F03EA}" destId="{19FB6EB5-B34F-43CD-9A70-AAE37FBEDB6F}" srcOrd="1" destOrd="0" presId="urn:microsoft.com/office/officeart/2005/8/layout/hierarchy1"/>
    <dgm:cxn modelId="{55CC4416-92BE-4B06-AB40-530A85E7703B}" type="presParOf" srcId="{8DC39A43-FA85-4418-85D7-FEF51F6F38BE}" destId="{DCA0873B-E34C-4720-ADC8-83D99EF78FDF}" srcOrd="1" destOrd="0" presId="urn:microsoft.com/office/officeart/2005/8/layout/hierarchy1"/>
    <dgm:cxn modelId="{13F73292-203D-4134-8B74-2092857EBA29}" type="presParOf" srcId="{DCA0873B-E34C-4720-ADC8-83D99EF78FDF}" destId="{85E91AF3-6437-4F92-B5DC-18083AA242BA}" srcOrd="0" destOrd="0" presId="urn:microsoft.com/office/officeart/2005/8/layout/hierarchy1"/>
    <dgm:cxn modelId="{4A7337C6-E17E-4C7C-9804-F941469096CA}" type="presParOf" srcId="{DCA0873B-E34C-4720-ADC8-83D99EF78FDF}" destId="{20D43128-5CF3-44A4-9BE6-BA1CBFA7FCAA}" srcOrd="1" destOrd="0" presId="urn:microsoft.com/office/officeart/2005/8/layout/hierarchy1"/>
    <dgm:cxn modelId="{BA1339F9-9A3D-4313-A5AD-90324CDF042F}" type="presParOf" srcId="{20D43128-5CF3-44A4-9BE6-BA1CBFA7FCAA}" destId="{D74DE337-C796-44C7-9D53-6821D031B142}" srcOrd="0" destOrd="0" presId="urn:microsoft.com/office/officeart/2005/8/layout/hierarchy1"/>
    <dgm:cxn modelId="{15AC6364-F530-4195-885D-F8BD8D7A1A6A}" type="presParOf" srcId="{D74DE337-C796-44C7-9D53-6821D031B142}" destId="{9A3FF54E-56CF-4504-9D77-F1E84216C360}" srcOrd="0" destOrd="0" presId="urn:microsoft.com/office/officeart/2005/8/layout/hierarchy1"/>
    <dgm:cxn modelId="{D2CFC0D4-3D3A-4C44-9090-B9814F2C5703}" type="presParOf" srcId="{D74DE337-C796-44C7-9D53-6821D031B142}" destId="{90D83BF7-2428-4B10-B134-5CAFE1729E86}" srcOrd="1" destOrd="0" presId="urn:microsoft.com/office/officeart/2005/8/layout/hierarchy1"/>
    <dgm:cxn modelId="{FBE7B80D-C9E5-42E8-A8D0-2C0527E75257}" type="presParOf" srcId="{20D43128-5CF3-44A4-9BE6-BA1CBFA7FCAA}" destId="{874BF8AA-1EE1-4CE3-8F83-9A7CDE398DC3}" srcOrd="1" destOrd="0" presId="urn:microsoft.com/office/officeart/2005/8/layout/hierarchy1"/>
    <dgm:cxn modelId="{B0D5CC48-C283-4B0F-8297-8A9079CC127E}" type="presParOf" srcId="{874BF8AA-1EE1-4CE3-8F83-9A7CDE398DC3}" destId="{A9E0B641-A42A-439F-BD8D-47AA390B6F70}" srcOrd="0" destOrd="0" presId="urn:microsoft.com/office/officeart/2005/8/layout/hierarchy1"/>
    <dgm:cxn modelId="{92619759-96D4-4D65-A25D-9FCA89556B07}" type="presParOf" srcId="{874BF8AA-1EE1-4CE3-8F83-9A7CDE398DC3}" destId="{A1C5DDB5-C1CE-4CC6-8F35-91A258B40284}" srcOrd="1" destOrd="0" presId="urn:microsoft.com/office/officeart/2005/8/layout/hierarchy1"/>
    <dgm:cxn modelId="{85FC211D-0CCC-46A3-86E2-565E189267F6}" type="presParOf" srcId="{A1C5DDB5-C1CE-4CC6-8F35-91A258B40284}" destId="{4AB65A7A-386D-40C4-93AA-A1980DBB41EB}" srcOrd="0" destOrd="0" presId="urn:microsoft.com/office/officeart/2005/8/layout/hierarchy1"/>
    <dgm:cxn modelId="{21F9A104-2BEC-4597-832C-4BB9F91A85B2}" type="presParOf" srcId="{4AB65A7A-386D-40C4-93AA-A1980DBB41EB}" destId="{DD4410CE-DDA6-4BD4-8D11-35D41FFAA0A6}" srcOrd="0" destOrd="0" presId="urn:microsoft.com/office/officeart/2005/8/layout/hierarchy1"/>
    <dgm:cxn modelId="{BE8DAF4D-A7B4-435E-9E49-BA4E9FD55FD3}" type="presParOf" srcId="{4AB65A7A-386D-40C4-93AA-A1980DBB41EB}" destId="{3417677F-A872-47E6-89E6-7E661AAAC691}" srcOrd="1" destOrd="0" presId="urn:microsoft.com/office/officeart/2005/8/layout/hierarchy1"/>
    <dgm:cxn modelId="{86843683-B6B3-4787-8F52-2DD9D24EF9C7}" type="presParOf" srcId="{A1C5DDB5-C1CE-4CC6-8F35-91A258B40284}" destId="{F839EE38-710C-43CE-9ABF-A4D1041D0C8C}" srcOrd="1" destOrd="0" presId="urn:microsoft.com/office/officeart/2005/8/layout/hierarchy1"/>
    <dgm:cxn modelId="{1D264A77-B06F-4AEF-AA16-3C6E237DF60E}" type="presParOf" srcId="{DCA0873B-E34C-4720-ADC8-83D99EF78FDF}" destId="{A69E99D4-F54E-4A53-A85E-E11594E5CEB2}" srcOrd="2" destOrd="0" presId="urn:microsoft.com/office/officeart/2005/8/layout/hierarchy1"/>
    <dgm:cxn modelId="{90B0FB7F-4C78-41CA-B182-8DAFDC32865D}" type="presParOf" srcId="{DCA0873B-E34C-4720-ADC8-83D99EF78FDF}" destId="{2A669184-378C-420B-884C-12CACCAE67E8}" srcOrd="3" destOrd="0" presId="urn:microsoft.com/office/officeart/2005/8/layout/hierarchy1"/>
    <dgm:cxn modelId="{72909EF3-2FE1-4CBA-B13D-371953038C82}" type="presParOf" srcId="{2A669184-378C-420B-884C-12CACCAE67E8}" destId="{F77DD3C1-02BD-467D-8D7F-1005FBBBD376}" srcOrd="0" destOrd="0" presId="urn:microsoft.com/office/officeart/2005/8/layout/hierarchy1"/>
    <dgm:cxn modelId="{CC1772B5-DC15-4396-8A15-B75155262875}" type="presParOf" srcId="{F77DD3C1-02BD-467D-8D7F-1005FBBBD376}" destId="{CA1F7B54-30D7-40B7-8CC1-D8CC1979F817}" srcOrd="0" destOrd="0" presId="urn:microsoft.com/office/officeart/2005/8/layout/hierarchy1"/>
    <dgm:cxn modelId="{6FD77271-912C-4DA6-A18A-F05C19CB2524}" type="presParOf" srcId="{F77DD3C1-02BD-467D-8D7F-1005FBBBD376}" destId="{632E91D7-7F76-43B2-9C2E-E86923C348CA}" srcOrd="1" destOrd="0" presId="urn:microsoft.com/office/officeart/2005/8/layout/hierarchy1"/>
    <dgm:cxn modelId="{BE1513AC-06A5-46D2-9A71-54541DF8BCA8}" type="presParOf" srcId="{2A669184-378C-420B-884C-12CACCAE67E8}" destId="{684D3CB9-B34C-4FDE-894D-B637DF8EDB92}" srcOrd="1" destOrd="0" presId="urn:microsoft.com/office/officeart/2005/8/layout/hierarchy1"/>
    <dgm:cxn modelId="{1C15D037-910C-4205-9A96-90F297AAF642}" type="presParOf" srcId="{684D3CB9-B34C-4FDE-894D-B637DF8EDB92}" destId="{3D3DA344-2D0A-41F0-A7D3-7142C5E20396}" srcOrd="0" destOrd="0" presId="urn:microsoft.com/office/officeart/2005/8/layout/hierarchy1"/>
    <dgm:cxn modelId="{1FAAD0BC-D78A-4AA0-B7C2-18BBDA1EA410}" type="presParOf" srcId="{684D3CB9-B34C-4FDE-894D-B637DF8EDB92}" destId="{41F6D849-D6F7-445A-80D7-8DA9E52EBE91}" srcOrd="1" destOrd="0" presId="urn:microsoft.com/office/officeart/2005/8/layout/hierarchy1"/>
    <dgm:cxn modelId="{E5267F00-2EB3-4A30-8844-30F4800E5E5B}" type="presParOf" srcId="{41F6D849-D6F7-445A-80D7-8DA9E52EBE91}" destId="{AF3AED36-608A-4C7F-A366-A421D8A27DA8}" srcOrd="0" destOrd="0" presId="urn:microsoft.com/office/officeart/2005/8/layout/hierarchy1"/>
    <dgm:cxn modelId="{14E2C9B4-A9AE-471B-B74A-12887D801080}" type="presParOf" srcId="{AF3AED36-608A-4C7F-A366-A421D8A27DA8}" destId="{1E149D68-C19F-43E0-8915-28597A771FAC}" srcOrd="0" destOrd="0" presId="urn:microsoft.com/office/officeart/2005/8/layout/hierarchy1"/>
    <dgm:cxn modelId="{F5FF00B8-8F0B-4772-9E28-C6076BF51D52}" type="presParOf" srcId="{AF3AED36-608A-4C7F-A366-A421D8A27DA8}" destId="{44E06492-D233-49F4-897B-4F2B28988684}" srcOrd="1" destOrd="0" presId="urn:microsoft.com/office/officeart/2005/8/layout/hierarchy1"/>
    <dgm:cxn modelId="{59704B25-BDF3-4F99-A453-1AD0DE827997}" type="presParOf" srcId="{41F6D849-D6F7-445A-80D7-8DA9E52EBE91}" destId="{AEA2C158-B05B-4762-AF59-ED6F97C6FC6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67010B4-DB1F-4D4D-BCF1-85D2B721258E}" type="doc">
      <dgm:prSet loTypeId="urn:microsoft.com/office/officeart/2005/8/layout/matrix1" loCatId="matrix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2BE939A-0B50-4812-ACD8-668441398FE8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Atmosphere is assumed plane-parallel. 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FCE730-E79D-411F-ADF2-DD4F20C78A3D}" type="parTrans" cxnId="{C3118D0C-5878-43B2-A0FF-5FB6F08DC876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154E67-BF34-4A4F-BD4D-7DDC0F1268E1}" type="sibTrans" cxnId="{C3118D0C-5878-43B2-A0FF-5FB6F08DC876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D7718B-7C95-4162-A97F-E99E482AAE83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particles are assumed to be partitioned into two components: spherical and non-spherical. 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DA7C51-70D4-4533-97B7-EE4C1C76D746}" type="parTrans" cxnId="{CB83286E-7B45-417B-900C-15F91E8A9077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A76C4B3-DC4B-4153-9312-F6DB5A5CB3ED}" type="sibTrans" cxnId="{CB83286E-7B45-417B-900C-15F91E8A9077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C1D7FDA-2013-48AE-91AA-D97AF754BB95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The spherical component is modeled by an ensemble of </a:t>
          </a:r>
          <a:r>
            <a:rPr lang="en-US" sz="20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polydisperse</a:t>
          </a:r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homogeneous spheres (complex index of refraction is the same for particles of all sizes). 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0A4A70-93EA-4DEE-B966-4470BD84E6B0}" type="parTrans" cxnId="{0109CF59-E4A2-444F-A37F-73169F3199BF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CD11BF-4B92-48A3-84AE-1DBEA682BCEF}" type="sibTrans" cxnId="{0109CF59-E4A2-444F-A37F-73169F3199BF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A9E0E85-009B-4B02-95E9-CA937BED3EFE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The non-spherical component is a mixture of </a:t>
          </a:r>
          <a:r>
            <a:rPr lang="en-US" sz="20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polydisperse</a:t>
          </a:r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randomly-oriented homogeneous spheroids</a:t>
          </a:r>
          <a:endParaRPr lang="en-U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AB4B5D-D3D4-492F-BA1C-53E9BF7BD222}" type="parTrans" cxnId="{6077552E-2AA5-4D61-9AD5-90F8CB46A4B4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D5A09E-1F80-4503-ACE2-F59F5E344FC3}" type="sibTrans" cxnId="{6077552E-2AA5-4D61-9AD5-90F8CB46A4B4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0F9C103-1F0B-4CD5-B73F-BF64C4BBEA52}">
      <dgm:prSet phldrT="[Text]" custT="1"/>
      <dgm:spPr/>
      <dgm:t>
        <a:bodyPr/>
        <a:lstStyle/>
        <a:p>
          <a:r>
            <a:rPr lang="en-U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Vertical distribution of aerosol is assumed homogeneous in the almucantar inversion and bi-layered for the principal plane inversion</a:t>
          </a:r>
          <a:r>
            <a:rPr lang="en-US" sz="1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</a:t>
          </a:r>
          <a:endParaRPr lang="en-US" sz="1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CC9DA6-823A-4294-A4FF-D68853E723F4}" type="parTrans" cxnId="{8AA91573-DE04-4B5A-A277-54A749A0BE9E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57E2F5-E8B2-4928-B740-95EF7A509B19}" type="sibTrans" cxnId="{8AA91573-DE04-4B5A-A277-54A749A0BE9E}">
      <dgm:prSet/>
      <dgm:spPr/>
      <dgm:t>
        <a:bodyPr/>
        <a:lstStyle/>
        <a:p>
          <a:endParaRPr lang="en-US" sz="1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73861D-8740-4E0E-A5F3-34417C60562E}" type="pres">
      <dgm:prSet presAssocID="{567010B4-DB1F-4D4D-BCF1-85D2B721258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531190-8A32-43FC-B097-E93B85349499}" type="pres">
      <dgm:prSet presAssocID="{567010B4-DB1F-4D4D-BCF1-85D2B721258E}" presName="matrix" presStyleCnt="0"/>
      <dgm:spPr/>
      <dgm:t>
        <a:bodyPr/>
        <a:lstStyle/>
        <a:p>
          <a:endParaRPr lang="en-US"/>
        </a:p>
      </dgm:t>
    </dgm:pt>
    <dgm:pt modelId="{DCF70F5A-18C0-451D-A6AC-B2EA2EFB96DE}" type="pres">
      <dgm:prSet presAssocID="{567010B4-DB1F-4D4D-BCF1-85D2B721258E}" presName="tile1" presStyleLbl="node1" presStyleIdx="0" presStyleCnt="4"/>
      <dgm:spPr/>
      <dgm:t>
        <a:bodyPr/>
        <a:lstStyle/>
        <a:p>
          <a:endParaRPr lang="en-US"/>
        </a:p>
      </dgm:t>
    </dgm:pt>
    <dgm:pt modelId="{86176738-8336-4F9B-8EED-2723AEFCC345}" type="pres">
      <dgm:prSet presAssocID="{567010B4-DB1F-4D4D-BCF1-85D2B721258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E26C9A-B016-42EB-AAD5-EA7C8E48992F}" type="pres">
      <dgm:prSet presAssocID="{567010B4-DB1F-4D4D-BCF1-85D2B721258E}" presName="tile2" presStyleLbl="node1" presStyleIdx="1" presStyleCnt="4"/>
      <dgm:spPr/>
      <dgm:t>
        <a:bodyPr/>
        <a:lstStyle/>
        <a:p>
          <a:endParaRPr lang="en-US"/>
        </a:p>
      </dgm:t>
    </dgm:pt>
    <dgm:pt modelId="{887FAC68-5877-44D9-9457-7945AE63256C}" type="pres">
      <dgm:prSet presAssocID="{567010B4-DB1F-4D4D-BCF1-85D2B721258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16A45D-B50A-41CE-90BE-874F2C892EF1}" type="pres">
      <dgm:prSet presAssocID="{567010B4-DB1F-4D4D-BCF1-85D2B721258E}" presName="tile3" presStyleLbl="node1" presStyleIdx="2" presStyleCnt="4"/>
      <dgm:spPr/>
      <dgm:t>
        <a:bodyPr/>
        <a:lstStyle/>
        <a:p>
          <a:endParaRPr lang="en-US"/>
        </a:p>
      </dgm:t>
    </dgm:pt>
    <dgm:pt modelId="{10E725BD-7106-44C1-86E6-6988D6B5FCF4}" type="pres">
      <dgm:prSet presAssocID="{567010B4-DB1F-4D4D-BCF1-85D2B721258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6A69F4-6DB8-4D13-8B8A-EC5FE0E4E537}" type="pres">
      <dgm:prSet presAssocID="{567010B4-DB1F-4D4D-BCF1-85D2B721258E}" presName="tile4" presStyleLbl="node1" presStyleIdx="3" presStyleCnt="4" custLinFactNeighborX="35922" custLinFactNeighborY="9230"/>
      <dgm:spPr/>
      <dgm:t>
        <a:bodyPr/>
        <a:lstStyle/>
        <a:p>
          <a:endParaRPr lang="en-US"/>
        </a:p>
      </dgm:t>
    </dgm:pt>
    <dgm:pt modelId="{5F9B05F8-F43F-42B9-B8DB-35AF6C371A84}" type="pres">
      <dgm:prSet presAssocID="{567010B4-DB1F-4D4D-BCF1-85D2B721258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3191F-05CB-4C55-9585-16D1A4C2EC23}" type="pres">
      <dgm:prSet presAssocID="{567010B4-DB1F-4D4D-BCF1-85D2B721258E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7014727D-0744-4E71-99BE-0FDB24822B5B}" type="presOf" srcId="{6A9E0E85-009B-4B02-95E9-CA937BED3EFE}" destId="{10E725BD-7106-44C1-86E6-6988D6B5FCF4}" srcOrd="1" destOrd="0" presId="urn:microsoft.com/office/officeart/2005/8/layout/matrix1"/>
    <dgm:cxn modelId="{C3118D0C-5878-43B2-A0FF-5FB6F08DC876}" srcId="{567010B4-DB1F-4D4D-BCF1-85D2B721258E}" destId="{B2BE939A-0B50-4812-ACD8-668441398FE8}" srcOrd="0" destOrd="0" parTransId="{8DFCE730-E79D-411F-ADF2-DD4F20C78A3D}" sibTransId="{A1154E67-BF34-4A4F-BD4D-7DDC0F1268E1}"/>
    <dgm:cxn modelId="{DD641983-A8DB-4BE8-B89C-CD47D2AD1099}" type="presOf" srcId="{65D7718B-7C95-4162-A97F-E99E482AAE83}" destId="{DCF70F5A-18C0-451D-A6AC-B2EA2EFB96DE}" srcOrd="0" destOrd="0" presId="urn:microsoft.com/office/officeart/2005/8/layout/matrix1"/>
    <dgm:cxn modelId="{CB83286E-7B45-417B-900C-15F91E8A9077}" srcId="{B2BE939A-0B50-4812-ACD8-668441398FE8}" destId="{65D7718B-7C95-4162-A97F-E99E482AAE83}" srcOrd="0" destOrd="0" parTransId="{4DDA7C51-70D4-4533-97B7-EE4C1C76D746}" sibTransId="{AA76C4B3-DC4B-4153-9312-F6DB5A5CB3ED}"/>
    <dgm:cxn modelId="{A3D9D497-BC27-491A-AC7F-8FD71304F52F}" type="presOf" srcId="{60F9C103-1F0B-4CD5-B73F-BF64C4BBEA52}" destId="{5F9B05F8-F43F-42B9-B8DB-35AF6C371A84}" srcOrd="1" destOrd="0" presId="urn:microsoft.com/office/officeart/2005/8/layout/matrix1"/>
    <dgm:cxn modelId="{9215CDE8-D3C2-47BD-9143-62731DF93528}" type="presOf" srcId="{7C1D7FDA-2013-48AE-91AA-D97AF754BB95}" destId="{52E26C9A-B016-42EB-AAD5-EA7C8E48992F}" srcOrd="0" destOrd="0" presId="urn:microsoft.com/office/officeart/2005/8/layout/matrix1"/>
    <dgm:cxn modelId="{CFB9844B-245D-4297-93F1-9E6BF663DBB1}" type="presOf" srcId="{B2BE939A-0B50-4812-ACD8-668441398FE8}" destId="{7FD3191F-05CB-4C55-9585-16D1A4C2EC23}" srcOrd="0" destOrd="0" presId="urn:microsoft.com/office/officeart/2005/8/layout/matrix1"/>
    <dgm:cxn modelId="{0109CF59-E4A2-444F-A37F-73169F3199BF}" srcId="{B2BE939A-0B50-4812-ACD8-668441398FE8}" destId="{7C1D7FDA-2013-48AE-91AA-D97AF754BB95}" srcOrd="1" destOrd="0" parTransId="{840A4A70-93EA-4DEE-B966-4470BD84E6B0}" sibTransId="{0FCD11BF-4B92-48A3-84AE-1DBEA682BCEF}"/>
    <dgm:cxn modelId="{8A0A4617-2981-4887-8602-DBCAAFBB9C25}" type="presOf" srcId="{567010B4-DB1F-4D4D-BCF1-85D2B721258E}" destId="{6673861D-8740-4E0E-A5F3-34417C60562E}" srcOrd="0" destOrd="0" presId="urn:microsoft.com/office/officeart/2005/8/layout/matrix1"/>
    <dgm:cxn modelId="{8AA91573-DE04-4B5A-A277-54A749A0BE9E}" srcId="{B2BE939A-0B50-4812-ACD8-668441398FE8}" destId="{60F9C103-1F0B-4CD5-B73F-BF64C4BBEA52}" srcOrd="3" destOrd="0" parTransId="{5FCC9DA6-823A-4294-A4FF-D68853E723F4}" sibTransId="{B657E2F5-E8B2-4928-B740-95EF7A509B19}"/>
    <dgm:cxn modelId="{1F5D1944-BC31-48A6-B946-DC072C411E6F}" type="presOf" srcId="{60F9C103-1F0B-4CD5-B73F-BF64C4BBEA52}" destId="{BF6A69F4-6DB8-4D13-8B8A-EC5FE0E4E537}" srcOrd="0" destOrd="0" presId="urn:microsoft.com/office/officeart/2005/8/layout/matrix1"/>
    <dgm:cxn modelId="{B034AA6C-63F2-4F03-991F-C085247E1318}" type="presOf" srcId="{6A9E0E85-009B-4B02-95E9-CA937BED3EFE}" destId="{C316A45D-B50A-41CE-90BE-874F2C892EF1}" srcOrd="0" destOrd="0" presId="urn:microsoft.com/office/officeart/2005/8/layout/matrix1"/>
    <dgm:cxn modelId="{6077552E-2AA5-4D61-9AD5-90F8CB46A4B4}" srcId="{B2BE939A-0B50-4812-ACD8-668441398FE8}" destId="{6A9E0E85-009B-4B02-95E9-CA937BED3EFE}" srcOrd="2" destOrd="0" parTransId="{C7AB4B5D-D3D4-492F-BA1C-53E9BF7BD222}" sibTransId="{A8D5A09E-1F80-4503-ACE2-F59F5E344FC3}"/>
    <dgm:cxn modelId="{89C70A63-69A0-4023-96E8-AEE46D96B0CA}" type="presOf" srcId="{65D7718B-7C95-4162-A97F-E99E482AAE83}" destId="{86176738-8336-4F9B-8EED-2723AEFCC345}" srcOrd="1" destOrd="0" presId="urn:microsoft.com/office/officeart/2005/8/layout/matrix1"/>
    <dgm:cxn modelId="{6716349A-1137-408C-8A35-873C7CABE4BC}" type="presOf" srcId="{7C1D7FDA-2013-48AE-91AA-D97AF754BB95}" destId="{887FAC68-5877-44D9-9457-7945AE63256C}" srcOrd="1" destOrd="0" presId="urn:microsoft.com/office/officeart/2005/8/layout/matrix1"/>
    <dgm:cxn modelId="{BF6499AE-C26E-4B87-A493-F0A67762A9CA}" type="presParOf" srcId="{6673861D-8740-4E0E-A5F3-34417C60562E}" destId="{AD531190-8A32-43FC-B097-E93B85349499}" srcOrd="0" destOrd="0" presId="urn:microsoft.com/office/officeart/2005/8/layout/matrix1"/>
    <dgm:cxn modelId="{5B550418-5A22-4612-80CF-5F2BD0708B8F}" type="presParOf" srcId="{AD531190-8A32-43FC-B097-E93B85349499}" destId="{DCF70F5A-18C0-451D-A6AC-B2EA2EFB96DE}" srcOrd="0" destOrd="0" presId="urn:microsoft.com/office/officeart/2005/8/layout/matrix1"/>
    <dgm:cxn modelId="{98C19AF7-D1F9-40BF-AE68-B4DAC465DDA1}" type="presParOf" srcId="{AD531190-8A32-43FC-B097-E93B85349499}" destId="{86176738-8336-4F9B-8EED-2723AEFCC345}" srcOrd="1" destOrd="0" presId="urn:microsoft.com/office/officeart/2005/8/layout/matrix1"/>
    <dgm:cxn modelId="{27E41C09-B9E3-4460-BF38-1CD7C01D1673}" type="presParOf" srcId="{AD531190-8A32-43FC-B097-E93B85349499}" destId="{52E26C9A-B016-42EB-AAD5-EA7C8E48992F}" srcOrd="2" destOrd="0" presId="urn:microsoft.com/office/officeart/2005/8/layout/matrix1"/>
    <dgm:cxn modelId="{EEBA9E02-13D8-4751-B0E4-86B308EC2AA3}" type="presParOf" srcId="{AD531190-8A32-43FC-B097-E93B85349499}" destId="{887FAC68-5877-44D9-9457-7945AE63256C}" srcOrd="3" destOrd="0" presId="urn:microsoft.com/office/officeart/2005/8/layout/matrix1"/>
    <dgm:cxn modelId="{75ED2C00-2902-4AD4-967D-6E71A2A92724}" type="presParOf" srcId="{AD531190-8A32-43FC-B097-E93B85349499}" destId="{C316A45D-B50A-41CE-90BE-874F2C892EF1}" srcOrd="4" destOrd="0" presId="urn:microsoft.com/office/officeart/2005/8/layout/matrix1"/>
    <dgm:cxn modelId="{81E2A535-4C0D-4E7D-A343-3EFEC8A66AE4}" type="presParOf" srcId="{AD531190-8A32-43FC-B097-E93B85349499}" destId="{10E725BD-7106-44C1-86E6-6988D6B5FCF4}" srcOrd="5" destOrd="0" presId="urn:microsoft.com/office/officeart/2005/8/layout/matrix1"/>
    <dgm:cxn modelId="{D440D965-E7B0-4128-ACA1-81D5E22E7BFD}" type="presParOf" srcId="{AD531190-8A32-43FC-B097-E93B85349499}" destId="{BF6A69F4-6DB8-4D13-8B8A-EC5FE0E4E537}" srcOrd="6" destOrd="0" presId="urn:microsoft.com/office/officeart/2005/8/layout/matrix1"/>
    <dgm:cxn modelId="{3636767D-AA15-4BEA-9942-5DE34C7D461E}" type="presParOf" srcId="{AD531190-8A32-43FC-B097-E93B85349499}" destId="{5F9B05F8-F43F-42B9-B8DB-35AF6C371A84}" srcOrd="7" destOrd="0" presId="urn:microsoft.com/office/officeart/2005/8/layout/matrix1"/>
    <dgm:cxn modelId="{7A9029E4-7FD7-44BF-A2EE-D240800BD2E4}" type="presParOf" srcId="{6673861D-8740-4E0E-A5F3-34417C60562E}" destId="{7FD3191F-05CB-4C55-9585-16D1A4C2EC2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0356DC4-8969-408E-8958-835377CD74D1}" type="doc">
      <dgm:prSet loTypeId="urn:microsoft.com/office/officeart/2005/8/layout/hierarchy1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37ACC30-EBF6-4780-A7AC-35E0F104B1A7}">
      <dgm:prSet phldrT="[Text]"/>
      <dgm:spPr/>
      <dgm:t>
        <a:bodyPr/>
        <a:lstStyle/>
        <a:p>
          <a:r>
            <a:rPr lang="en-US" b="1" dirty="0" smtClean="0"/>
            <a:t>Measurements of trace gases from space in the UV</a:t>
          </a:r>
          <a:endParaRPr lang="en-US" b="1" dirty="0"/>
        </a:p>
      </dgm:t>
    </dgm:pt>
    <dgm:pt modelId="{EA805383-72D1-48C7-9ACF-E3ACDD260774}" type="parTrans" cxnId="{8EE7B42B-485D-4FF1-8A5D-5533E34E3196}">
      <dgm:prSet/>
      <dgm:spPr/>
      <dgm:t>
        <a:bodyPr/>
        <a:lstStyle/>
        <a:p>
          <a:endParaRPr lang="en-US" b="1"/>
        </a:p>
      </dgm:t>
    </dgm:pt>
    <dgm:pt modelId="{DD6C1009-B5A5-43D4-B3F5-8F5AFE52915C}" type="sibTrans" cxnId="{8EE7B42B-485D-4FF1-8A5D-5533E34E3196}">
      <dgm:prSet/>
      <dgm:spPr/>
      <dgm:t>
        <a:bodyPr/>
        <a:lstStyle/>
        <a:p>
          <a:endParaRPr lang="en-US" b="1"/>
        </a:p>
      </dgm:t>
    </dgm:pt>
    <dgm:pt modelId="{759BDA50-30F0-45C9-BACA-5F9C5E5EDE1F}">
      <dgm:prSet phldrT="[Text]"/>
      <dgm:spPr/>
      <dgm:t>
        <a:bodyPr/>
        <a:lstStyle/>
        <a:p>
          <a:r>
            <a:rPr lang="en-US" b="1" dirty="0" smtClean="0"/>
            <a:t>Require:</a:t>
          </a:r>
          <a:endParaRPr lang="en-US" b="1" dirty="0"/>
        </a:p>
      </dgm:t>
    </dgm:pt>
    <dgm:pt modelId="{54E4736A-67FF-441F-8D1B-DFEA01EC8B6F}" type="parTrans" cxnId="{AB65A5BD-ACF9-4B48-B57B-594C70BCA2FB}">
      <dgm:prSet/>
      <dgm:spPr/>
      <dgm:t>
        <a:bodyPr/>
        <a:lstStyle/>
        <a:p>
          <a:endParaRPr lang="en-US" b="1"/>
        </a:p>
      </dgm:t>
    </dgm:pt>
    <dgm:pt modelId="{E98B7137-603B-465A-BFE5-C080A07ADC97}" type="sibTrans" cxnId="{AB65A5BD-ACF9-4B48-B57B-594C70BCA2FB}">
      <dgm:prSet/>
      <dgm:spPr/>
      <dgm:t>
        <a:bodyPr/>
        <a:lstStyle/>
        <a:p>
          <a:endParaRPr lang="en-US" b="1"/>
        </a:p>
      </dgm:t>
    </dgm:pt>
    <dgm:pt modelId="{63E20FF8-3B37-470E-97B0-A5D2FDE2FF5C}">
      <dgm:prSet phldrT="[Text]"/>
      <dgm:spPr/>
      <dgm:t>
        <a:bodyPr/>
        <a:lstStyle/>
        <a:p>
          <a:r>
            <a:rPr lang="en-US" b="1" dirty="0" smtClean="0"/>
            <a:t>High concentration</a:t>
          </a:r>
          <a:endParaRPr lang="en-US" b="1" dirty="0"/>
        </a:p>
      </dgm:t>
    </dgm:pt>
    <dgm:pt modelId="{05457BF6-F9E3-4EC1-A1E5-33D694EC7A98}" type="parTrans" cxnId="{F812D519-ACD3-4B21-8BF3-72CC4BCB4978}">
      <dgm:prSet/>
      <dgm:spPr/>
      <dgm:t>
        <a:bodyPr/>
        <a:lstStyle/>
        <a:p>
          <a:endParaRPr lang="en-US" b="1"/>
        </a:p>
      </dgm:t>
    </dgm:pt>
    <dgm:pt modelId="{B7FCB70A-FA05-4653-8B34-C92BC3B20FAD}" type="sibTrans" cxnId="{F812D519-ACD3-4B21-8BF3-72CC4BCB4978}">
      <dgm:prSet/>
      <dgm:spPr/>
      <dgm:t>
        <a:bodyPr/>
        <a:lstStyle/>
        <a:p>
          <a:endParaRPr lang="en-US" b="1"/>
        </a:p>
      </dgm:t>
    </dgm:pt>
    <dgm:pt modelId="{C62BA6D2-5CE9-41B0-8F37-CBE775D7E57F}">
      <dgm:prSet phldrT="[Text]"/>
      <dgm:spPr/>
      <dgm:t>
        <a:bodyPr/>
        <a:lstStyle/>
        <a:p>
          <a:r>
            <a:rPr lang="en-US" b="1" dirty="0" smtClean="0"/>
            <a:t>Present above approximately 2 km</a:t>
          </a:r>
          <a:endParaRPr lang="en-US" b="1" dirty="0"/>
        </a:p>
      </dgm:t>
    </dgm:pt>
    <dgm:pt modelId="{86902B23-34F4-48D5-ACBF-D009D6921AF1}" type="parTrans" cxnId="{C3EA25CD-6AD7-4AAA-8F4C-4E1E1CFAFC59}">
      <dgm:prSet/>
      <dgm:spPr/>
      <dgm:t>
        <a:bodyPr/>
        <a:lstStyle/>
        <a:p>
          <a:endParaRPr lang="en-US" b="1"/>
        </a:p>
      </dgm:t>
    </dgm:pt>
    <dgm:pt modelId="{F4F4C8FB-E0BD-47DB-A0F8-DB1197873D7A}" type="sibTrans" cxnId="{C3EA25CD-6AD7-4AAA-8F4C-4E1E1CFAFC59}">
      <dgm:prSet/>
      <dgm:spPr/>
      <dgm:t>
        <a:bodyPr/>
        <a:lstStyle/>
        <a:p>
          <a:endParaRPr lang="en-US" b="1"/>
        </a:p>
      </dgm:t>
    </dgm:pt>
    <dgm:pt modelId="{BEA4A4C1-F197-4FEC-B04F-96BE9F4C059E}">
      <dgm:prSet phldrT="[Text]"/>
      <dgm:spPr/>
      <dgm:t>
        <a:bodyPr/>
        <a:lstStyle/>
        <a:p>
          <a:r>
            <a:rPr lang="en-US" b="1" dirty="0" smtClean="0"/>
            <a:t>Example: Volcanic plume detections</a:t>
          </a:r>
          <a:endParaRPr lang="en-US" b="1" dirty="0"/>
        </a:p>
      </dgm:t>
    </dgm:pt>
    <dgm:pt modelId="{AA93ADFB-6EBF-4FB3-9FAB-6267BB6BB407}" type="parTrans" cxnId="{8132C977-D2AA-4508-B0DA-15EC6632A316}">
      <dgm:prSet/>
      <dgm:spPr/>
      <dgm:t>
        <a:bodyPr/>
        <a:lstStyle/>
        <a:p>
          <a:endParaRPr lang="en-US" b="1"/>
        </a:p>
      </dgm:t>
    </dgm:pt>
    <dgm:pt modelId="{3725EBAE-88CE-464E-A145-EBCC4C608E51}" type="sibTrans" cxnId="{8132C977-D2AA-4508-B0DA-15EC6632A316}">
      <dgm:prSet/>
      <dgm:spPr/>
      <dgm:t>
        <a:bodyPr/>
        <a:lstStyle/>
        <a:p>
          <a:endParaRPr lang="en-US" b="1"/>
        </a:p>
      </dgm:t>
    </dgm:pt>
    <dgm:pt modelId="{1B09C231-4D05-4497-AE50-8E2F47FEA578}" type="pres">
      <dgm:prSet presAssocID="{70356DC4-8969-408E-8958-835377CD74D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8EE4A0B-6E48-4188-B0DA-F9636EEB7CC1}" type="pres">
      <dgm:prSet presAssocID="{537ACC30-EBF6-4780-A7AC-35E0F104B1A7}" presName="hierRoot1" presStyleCnt="0"/>
      <dgm:spPr/>
    </dgm:pt>
    <dgm:pt modelId="{26F97F8A-F2D9-4DD2-B731-C1ED79ACEF06}" type="pres">
      <dgm:prSet presAssocID="{537ACC30-EBF6-4780-A7AC-35E0F104B1A7}" presName="composite" presStyleCnt="0"/>
      <dgm:spPr/>
    </dgm:pt>
    <dgm:pt modelId="{9574014C-434A-4632-8735-7CBC824FE139}" type="pres">
      <dgm:prSet presAssocID="{537ACC30-EBF6-4780-A7AC-35E0F104B1A7}" presName="background" presStyleLbl="node0" presStyleIdx="0" presStyleCnt="1"/>
      <dgm:spPr/>
    </dgm:pt>
    <dgm:pt modelId="{755D62F0-EDDD-457B-B6FF-E2EE02DF38E6}" type="pres">
      <dgm:prSet presAssocID="{537ACC30-EBF6-4780-A7AC-35E0F104B1A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F703CA-9916-46D7-B968-FBEFBDE514DF}" type="pres">
      <dgm:prSet presAssocID="{537ACC30-EBF6-4780-A7AC-35E0F104B1A7}" presName="hierChild2" presStyleCnt="0"/>
      <dgm:spPr/>
    </dgm:pt>
    <dgm:pt modelId="{37C08059-2EE4-4DB5-A65F-D260A7D8E070}" type="pres">
      <dgm:prSet presAssocID="{54E4736A-67FF-441F-8D1B-DFEA01EC8B6F}" presName="Name10" presStyleLbl="parChTrans1D2" presStyleIdx="0" presStyleCnt="1"/>
      <dgm:spPr/>
      <dgm:t>
        <a:bodyPr/>
        <a:lstStyle/>
        <a:p>
          <a:endParaRPr lang="en-US"/>
        </a:p>
      </dgm:t>
    </dgm:pt>
    <dgm:pt modelId="{707C9A71-E016-40B2-B59C-D4B2CC1C3E8B}" type="pres">
      <dgm:prSet presAssocID="{759BDA50-30F0-45C9-BACA-5F9C5E5EDE1F}" presName="hierRoot2" presStyleCnt="0"/>
      <dgm:spPr/>
    </dgm:pt>
    <dgm:pt modelId="{B8745EA4-9B37-41BE-ABD8-427726D43C21}" type="pres">
      <dgm:prSet presAssocID="{759BDA50-30F0-45C9-BACA-5F9C5E5EDE1F}" presName="composite2" presStyleCnt="0"/>
      <dgm:spPr/>
    </dgm:pt>
    <dgm:pt modelId="{DD7517DE-DFC7-464F-BD7D-D6B483FBCF38}" type="pres">
      <dgm:prSet presAssocID="{759BDA50-30F0-45C9-BACA-5F9C5E5EDE1F}" presName="background2" presStyleLbl="node2" presStyleIdx="0" presStyleCnt="1"/>
      <dgm:spPr/>
    </dgm:pt>
    <dgm:pt modelId="{CF739DF9-9101-4C05-B7AF-D0DC4DA93AA3}" type="pres">
      <dgm:prSet presAssocID="{759BDA50-30F0-45C9-BACA-5F9C5E5EDE1F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24B6F29-01EE-4375-AA7D-110FE71CDFCC}" type="pres">
      <dgm:prSet presAssocID="{759BDA50-30F0-45C9-BACA-5F9C5E5EDE1F}" presName="hierChild3" presStyleCnt="0"/>
      <dgm:spPr/>
    </dgm:pt>
    <dgm:pt modelId="{E67EC727-683A-456F-8179-5E6AC3DB7613}" type="pres">
      <dgm:prSet presAssocID="{05457BF6-F9E3-4EC1-A1E5-33D694EC7A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2AD26DB1-84B5-493C-8974-4A5AC46051C5}" type="pres">
      <dgm:prSet presAssocID="{63E20FF8-3B37-470E-97B0-A5D2FDE2FF5C}" presName="hierRoot3" presStyleCnt="0"/>
      <dgm:spPr/>
    </dgm:pt>
    <dgm:pt modelId="{C1937720-9B61-49CB-A841-A1D16643581A}" type="pres">
      <dgm:prSet presAssocID="{63E20FF8-3B37-470E-97B0-A5D2FDE2FF5C}" presName="composite3" presStyleCnt="0"/>
      <dgm:spPr/>
    </dgm:pt>
    <dgm:pt modelId="{AD0EEFF5-AD32-48C0-840D-BCCC0A431E11}" type="pres">
      <dgm:prSet presAssocID="{63E20FF8-3B37-470E-97B0-A5D2FDE2FF5C}" presName="background3" presStyleLbl="node3" presStyleIdx="0" presStyleCnt="2"/>
      <dgm:spPr/>
    </dgm:pt>
    <dgm:pt modelId="{A1E5EAAE-B307-4C93-B2DD-721856F7FE8F}" type="pres">
      <dgm:prSet presAssocID="{63E20FF8-3B37-470E-97B0-A5D2FDE2FF5C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93ABD3-0AAD-410D-B9E1-78D7F4A5BAE2}" type="pres">
      <dgm:prSet presAssocID="{63E20FF8-3B37-470E-97B0-A5D2FDE2FF5C}" presName="hierChild4" presStyleCnt="0"/>
      <dgm:spPr/>
    </dgm:pt>
    <dgm:pt modelId="{1B490B97-7D6B-4A75-983A-738203EB20F6}" type="pres">
      <dgm:prSet presAssocID="{AA93ADFB-6EBF-4FB3-9FAB-6267BB6BB407}" presName="Name23" presStyleLbl="parChTrans1D4" presStyleIdx="0" presStyleCnt="1"/>
      <dgm:spPr/>
      <dgm:t>
        <a:bodyPr/>
        <a:lstStyle/>
        <a:p>
          <a:endParaRPr lang="en-US"/>
        </a:p>
      </dgm:t>
    </dgm:pt>
    <dgm:pt modelId="{EBCE8D16-6378-4890-8E5B-A2FF1512529B}" type="pres">
      <dgm:prSet presAssocID="{BEA4A4C1-F197-4FEC-B04F-96BE9F4C059E}" presName="hierRoot4" presStyleCnt="0"/>
      <dgm:spPr/>
    </dgm:pt>
    <dgm:pt modelId="{99220D65-74B6-4875-8011-BAED96943737}" type="pres">
      <dgm:prSet presAssocID="{BEA4A4C1-F197-4FEC-B04F-96BE9F4C059E}" presName="composite4" presStyleCnt="0"/>
      <dgm:spPr/>
    </dgm:pt>
    <dgm:pt modelId="{109A479E-B12F-4D5B-87F3-96FEC3F8E269}" type="pres">
      <dgm:prSet presAssocID="{BEA4A4C1-F197-4FEC-B04F-96BE9F4C059E}" presName="background4" presStyleLbl="node4" presStyleIdx="0" presStyleCnt="1"/>
      <dgm:spPr/>
    </dgm:pt>
    <dgm:pt modelId="{5B36EB97-9AE4-4141-A354-17C06D4B9AD3}" type="pres">
      <dgm:prSet presAssocID="{BEA4A4C1-F197-4FEC-B04F-96BE9F4C059E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659152-D89F-43CE-8E45-54055E0B7629}" type="pres">
      <dgm:prSet presAssocID="{BEA4A4C1-F197-4FEC-B04F-96BE9F4C059E}" presName="hierChild5" presStyleCnt="0"/>
      <dgm:spPr/>
    </dgm:pt>
    <dgm:pt modelId="{519C8FF1-052B-4AAE-83E4-CC16F88BD037}" type="pres">
      <dgm:prSet presAssocID="{86902B23-34F4-48D5-ACBF-D009D6921AF1}" presName="Name17" presStyleLbl="parChTrans1D3" presStyleIdx="1" presStyleCnt="2"/>
      <dgm:spPr/>
      <dgm:t>
        <a:bodyPr/>
        <a:lstStyle/>
        <a:p>
          <a:endParaRPr lang="en-US"/>
        </a:p>
      </dgm:t>
    </dgm:pt>
    <dgm:pt modelId="{47F925C3-FCB9-4E93-B980-DE987949D2A8}" type="pres">
      <dgm:prSet presAssocID="{C62BA6D2-5CE9-41B0-8F37-CBE775D7E57F}" presName="hierRoot3" presStyleCnt="0"/>
      <dgm:spPr/>
    </dgm:pt>
    <dgm:pt modelId="{A344AA9D-5F50-42B4-AB48-AF7F523A5642}" type="pres">
      <dgm:prSet presAssocID="{C62BA6D2-5CE9-41B0-8F37-CBE775D7E57F}" presName="composite3" presStyleCnt="0"/>
      <dgm:spPr/>
    </dgm:pt>
    <dgm:pt modelId="{356E8D02-F55F-4D1D-8E00-C26D8C379D04}" type="pres">
      <dgm:prSet presAssocID="{C62BA6D2-5CE9-41B0-8F37-CBE775D7E57F}" presName="background3" presStyleLbl="node3" presStyleIdx="1" presStyleCnt="2"/>
      <dgm:spPr/>
    </dgm:pt>
    <dgm:pt modelId="{7CAA1C78-F864-4BFF-8BFE-6031063FE1D5}" type="pres">
      <dgm:prSet presAssocID="{C62BA6D2-5CE9-41B0-8F37-CBE775D7E57F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FBBEF0-7646-473E-82EF-223495AC9279}" type="pres">
      <dgm:prSet presAssocID="{C62BA6D2-5CE9-41B0-8F37-CBE775D7E57F}" presName="hierChild4" presStyleCnt="0"/>
      <dgm:spPr/>
    </dgm:pt>
  </dgm:ptLst>
  <dgm:cxnLst>
    <dgm:cxn modelId="{DD86C40C-94D7-48C1-94D0-C936F46970BF}" type="presOf" srcId="{54E4736A-67FF-441F-8D1B-DFEA01EC8B6F}" destId="{37C08059-2EE4-4DB5-A65F-D260A7D8E070}" srcOrd="0" destOrd="0" presId="urn:microsoft.com/office/officeart/2005/8/layout/hierarchy1"/>
    <dgm:cxn modelId="{B1B68E88-AEBB-4981-96DE-2BAA02DB0282}" type="presOf" srcId="{70356DC4-8969-408E-8958-835377CD74D1}" destId="{1B09C231-4D05-4497-AE50-8E2F47FEA578}" srcOrd="0" destOrd="0" presId="urn:microsoft.com/office/officeart/2005/8/layout/hierarchy1"/>
    <dgm:cxn modelId="{0FCCB842-0F6C-4F99-A299-F45860CB6013}" type="presOf" srcId="{86902B23-34F4-48D5-ACBF-D009D6921AF1}" destId="{519C8FF1-052B-4AAE-83E4-CC16F88BD037}" srcOrd="0" destOrd="0" presId="urn:microsoft.com/office/officeart/2005/8/layout/hierarchy1"/>
    <dgm:cxn modelId="{8EE7B42B-485D-4FF1-8A5D-5533E34E3196}" srcId="{70356DC4-8969-408E-8958-835377CD74D1}" destId="{537ACC30-EBF6-4780-A7AC-35E0F104B1A7}" srcOrd="0" destOrd="0" parTransId="{EA805383-72D1-48C7-9ACF-E3ACDD260774}" sibTransId="{DD6C1009-B5A5-43D4-B3F5-8F5AFE52915C}"/>
    <dgm:cxn modelId="{D2E721E0-6EED-4A52-B82E-BA0DAB01F884}" type="presOf" srcId="{537ACC30-EBF6-4780-A7AC-35E0F104B1A7}" destId="{755D62F0-EDDD-457B-B6FF-E2EE02DF38E6}" srcOrd="0" destOrd="0" presId="urn:microsoft.com/office/officeart/2005/8/layout/hierarchy1"/>
    <dgm:cxn modelId="{C3EA25CD-6AD7-4AAA-8F4C-4E1E1CFAFC59}" srcId="{759BDA50-30F0-45C9-BACA-5F9C5E5EDE1F}" destId="{C62BA6D2-5CE9-41B0-8F37-CBE775D7E57F}" srcOrd="1" destOrd="0" parTransId="{86902B23-34F4-48D5-ACBF-D009D6921AF1}" sibTransId="{F4F4C8FB-E0BD-47DB-A0F8-DB1197873D7A}"/>
    <dgm:cxn modelId="{AB65A5BD-ACF9-4B48-B57B-594C70BCA2FB}" srcId="{537ACC30-EBF6-4780-A7AC-35E0F104B1A7}" destId="{759BDA50-30F0-45C9-BACA-5F9C5E5EDE1F}" srcOrd="0" destOrd="0" parTransId="{54E4736A-67FF-441F-8D1B-DFEA01EC8B6F}" sibTransId="{E98B7137-603B-465A-BFE5-C080A07ADC97}"/>
    <dgm:cxn modelId="{FBFD9FFC-0D99-4E9C-AF3B-5645307C3D65}" type="presOf" srcId="{759BDA50-30F0-45C9-BACA-5F9C5E5EDE1F}" destId="{CF739DF9-9101-4C05-B7AF-D0DC4DA93AA3}" srcOrd="0" destOrd="0" presId="urn:microsoft.com/office/officeart/2005/8/layout/hierarchy1"/>
    <dgm:cxn modelId="{B6C26F22-4F53-4F62-9D3A-2E9645B13934}" type="presOf" srcId="{05457BF6-F9E3-4EC1-A1E5-33D694EC7A98}" destId="{E67EC727-683A-456F-8179-5E6AC3DB7613}" srcOrd="0" destOrd="0" presId="urn:microsoft.com/office/officeart/2005/8/layout/hierarchy1"/>
    <dgm:cxn modelId="{6D9EA9FD-EE09-47F4-8DD0-5E92E284A8EC}" type="presOf" srcId="{AA93ADFB-6EBF-4FB3-9FAB-6267BB6BB407}" destId="{1B490B97-7D6B-4A75-983A-738203EB20F6}" srcOrd="0" destOrd="0" presId="urn:microsoft.com/office/officeart/2005/8/layout/hierarchy1"/>
    <dgm:cxn modelId="{9A2D3E66-AE6C-42C9-8B44-7547EE3B5D28}" type="presOf" srcId="{BEA4A4C1-F197-4FEC-B04F-96BE9F4C059E}" destId="{5B36EB97-9AE4-4141-A354-17C06D4B9AD3}" srcOrd="0" destOrd="0" presId="urn:microsoft.com/office/officeart/2005/8/layout/hierarchy1"/>
    <dgm:cxn modelId="{F812D519-ACD3-4B21-8BF3-72CC4BCB4978}" srcId="{759BDA50-30F0-45C9-BACA-5F9C5E5EDE1F}" destId="{63E20FF8-3B37-470E-97B0-A5D2FDE2FF5C}" srcOrd="0" destOrd="0" parTransId="{05457BF6-F9E3-4EC1-A1E5-33D694EC7A98}" sibTransId="{B7FCB70A-FA05-4653-8B34-C92BC3B20FAD}"/>
    <dgm:cxn modelId="{5A5E541C-ED76-4850-8039-1C3EF6815E00}" type="presOf" srcId="{C62BA6D2-5CE9-41B0-8F37-CBE775D7E57F}" destId="{7CAA1C78-F864-4BFF-8BFE-6031063FE1D5}" srcOrd="0" destOrd="0" presId="urn:microsoft.com/office/officeart/2005/8/layout/hierarchy1"/>
    <dgm:cxn modelId="{8132C977-D2AA-4508-B0DA-15EC6632A316}" srcId="{63E20FF8-3B37-470E-97B0-A5D2FDE2FF5C}" destId="{BEA4A4C1-F197-4FEC-B04F-96BE9F4C059E}" srcOrd="0" destOrd="0" parTransId="{AA93ADFB-6EBF-4FB3-9FAB-6267BB6BB407}" sibTransId="{3725EBAE-88CE-464E-A145-EBCC4C608E51}"/>
    <dgm:cxn modelId="{AE0C2425-7BC1-4C7E-AF9A-A798DEEB01DB}" type="presOf" srcId="{63E20FF8-3B37-470E-97B0-A5D2FDE2FF5C}" destId="{A1E5EAAE-B307-4C93-B2DD-721856F7FE8F}" srcOrd="0" destOrd="0" presId="urn:microsoft.com/office/officeart/2005/8/layout/hierarchy1"/>
    <dgm:cxn modelId="{3778B05D-395A-43F2-944E-6B845CD46F7E}" type="presParOf" srcId="{1B09C231-4D05-4497-AE50-8E2F47FEA578}" destId="{48EE4A0B-6E48-4188-B0DA-F9636EEB7CC1}" srcOrd="0" destOrd="0" presId="urn:microsoft.com/office/officeart/2005/8/layout/hierarchy1"/>
    <dgm:cxn modelId="{DD63E8ED-6B8B-4032-8806-24D5304BFB0B}" type="presParOf" srcId="{48EE4A0B-6E48-4188-B0DA-F9636EEB7CC1}" destId="{26F97F8A-F2D9-4DD2-B731-C1ED79ACEF06}" srcOrd="0" destOrd="0" presId="urn:microsoft.com/office/officeart/2005/8/layout/hierarchy1"/>
    <dgm:cxn modelId="{9DBD0395-5BAD-4437-B05E-3E1A55F0CFDF}" type="presParOf" srcId="{26F97F8A-F2D9-4DD2-B731-C1ED79ACEF06}" destId="{9574014C-434A-4632-8735-7CBC824FE139}" srcOrd="0" destOrd="0" presId="urn:microsoft.com/office/officeart/2005/8/layout/hierarchy1"/>
    <dgm:cxn modelId="{D98745C9-B05F-4F3C-8355-7BE9DDCDBC57}" type="presParOf" srcId="{26F97F8A-F2D9-4DD2-B731-C1ED79ACEF06}" destId="{755D62F0-EDDD-457B-B6FF-E2EE02DF38E6}" srcOrd="1" destOrd="0" presId="urn:microsoft.com/office/officeart/2005/8/layout/hierarchy1"/>
    <dgm:cxn modelId="{55893CF3-28EC-4447-9F75-96E10376BA82}" type="presParOf" srcId="{48EE4A0B-6E48-4188-B0DA-F9636EEB7CC1}" destId="{E7F703CA-9916-46D7-B968-FBEFBDE514DF}" srcOrd="1" destOrd="0" presId="urn:microsoft.com/office/officeart/2005/8/layout/hierarchy1"/>
    <dgm:cxn modelId="{81DF5B31-81B3-4F62-9BC4-68F714B1B4D4}" type="presParOf" srcId="{E7F703CA-9916-46D7-B968-FBEFBDE514DF}" destId="{37C08059-2EE4-4DB5-A65F-D260A7D8E070}" srcOrd="0" destOrd="0" presId="urn:microsoft.com/office/officeart/2005/8/layout/hierarchy1"/>
    <dgm:cxn modelId="{B97677FE-1C4E-4EA9-8B74-7A382D685C65}" type="presParOf" srcId="{E7F703CA-9916-46D7-B968-FBEFBDE514DF}" destId="{707C9A71-E016-40B2-B59C-D4B2CC1C3E8B}" srcOrd="1" destOrd="0" presId="urn:microsoft.com/office/officeart/2005/8/layout/hierarchy1"/>
    <dgm:cxn modelId="{CDE0C139-97EC-4010-91FD-4F2728F2B68F}" type="presParOf" srcId="{707C9A71-E016-40B2-B59C-D4B2CC1C3E8B}" destId="{B8745EA4-9B37-41BE-ABD8-427726D43C21}" srcOrd="0" destOrd="0" presId="urn:microsoft.com/office/officeart/2005/8/layout/hierarchy1"/>
    <dgm:cxn modelId="{2EB78520-9248-4794-A868-8EA6D4581142}" type="presParOf" srcId="{B8745EA4-9B37-41BE-ABD8-427726D43C21}" destId="{DD7517DE-DFC7-464F-BD7D-D6B483FBCF38}" srcOrd="0" destOrd="0" presId="urn:microsoft.com/office/officeart/2005/8/layout/hierarchy1"/>
    <dgm:cxn modelId="{C0F49263-6ED3-4CC9-B0DB-F4095CECFAD9}" type="presParOf" srcId="{B8745EA4-9B37-41BE-ABD8-427726D43C21}" destId="{CF739DF9-9101-4C05-B7AF-D0DC4DA93AA3}" srcOrd="1" destOrd="0" presId="urn:microsoft.com/office/officeart/2005/8/layout/hierarchy1"/>
    <dgm:cxn modelId="{9F535C85-2881-4517-9EEC-A38C2A792F6B}" type="presParOf" srcId="{707C9A71-E016-40B2-B59C-D4B2CC1C3E8B}" destId="{524B6F29-01EE-4375-AA7D-110FE71CDFCC}" srcOrd="1" destOrd="0" presId="urn:microsoft.com/office/officeart/2005/8/layout/hierarchy1"/>
    <dgm:cxn modelId="{722D20D5-DF27-43DC-A115-7DE417D29A54}" type="presParOf" srcId="{524B6F29-01EE-4375-AA7D-110FE71CDFCC}" destId="{E67EC727-683A-456F-8179-5E6AC3DB7613}" srcOrd="0" destOrd="0" presId="urn:microsoft.com/office/officeart/2005/8/layout/hierarchy1"/>
    <dgm:cxn modelId="{CC37B038-C0D9-4C42-A5C4-B24C5E629AB2}" type="presParOf" srcId="{524B6F29-01EE-4375-AA7D-110FE71CDFCC}" destId="{2AD26DB1-84B5-493C-8974-4A5AC46051C5}" srcOrd="1" destOrd="0" presId="urn:microsoft.com/office/officeart/2005/8/layout/hierarchy1"/>
    <dgm:cxn modelId="{BDE49BAC-91CA-4EF1-B317-353921457A8C}" type="presParOf" srcId="{2AD26DB1-84B5-493C-8974-4A5AC46051C5}" destId="{C1937720-9B61-49CB-A841-A1D16643581A}" srcOrd="0" destOrd="0" presId="urn:microsoft.com/office/officeart/2005/8/layout/hierarchy1"/>
    <dgm:cxn modelId="{3011482F-0825-4602-9254-FEF8A8E398E9}" type="presParOf" srcId="{C1937720-9B61-49CB-A841-A1D16643581A}" destId="{AD0EEFF5-AD32-48C0-840D-BCCC0A431E11}" srcOrd="0" destOrd="0" presId="urn:microsoft.com/office/officeart/2005/8/layout/hierarchy1"/>
    <dgm:cxn modelId="{E90D28E8-FF71-417C-9F30-CE2A18291B2D}" type="presParOf" srcId="{C1937720-9B61-49CB-A841-A1D16643581A}" destId="{A1E5EAAE-B307-4C93-B2DD-721856F7FE8F}" srcOrd="1" destOrd="0" presId="urn:microsoft.com/office/officeart/2005/8/layout/hierarchy1"/>
    <dgm:cxn modelId="{E133AFB2-64A1-4DC1-9083-CE304FC731E5}" type="presParOf" srcId="{2AD26DB1-84B5-493C-8974-4A5AC46051C5}" destId="{2993ABD3-0AAD-410D-B9E1-78D7F4A5BAE2}" srcOrd="1" destOrd="0" presId="urn:microsoft.com/office/officeart/2005/8/layout/hierarchy1"/>
    <dgm:cxn modelId="{41BB8BF5-9E04-4B16-88D5-8C379D6A15AB}" type="presParOf" srcId="{2993ABD3-0AAD-410D-B9E1-78D7F4A5BAE2}" destId="{1B490B97-7D6B-4A75-983A-738203EB20F6}" srcOrd="0" destOrd="0" presId="urn:microsoft.com/office/officeart/2005/8/layout/hierarchy1"/>
    <dgm:cxn modelId="{2BC9E195-5156-4130-9A9E-ABE1FA8B608C}" type="presParOf" srcId="{2993ABD3-0AAD-410D-B9E1-78D7F4A5BAE2}" destId="{EBCE8D16-6378-4890-8E5B-A2FF1512529B}" srcOrd="1" destOrd="0" presId="urn:microsoft.com/office/officeart/2005/8/layout/hierarchy1"/>
    <dgm:cxn modelId="{3D5AFA7C-AB5D-40D5-9DB7-F3F4508C0113}" type="presParOf" srcId="{EBCE8D16-6378-4890-8E5B-A2FF1512529B}" destId="{99220D65-74B6-4875-8011-BAED96943737}" srcOrd="0" destOrd="0" presId="urn:microsoft.com/office/officeart/2005/8/layout/hierarchy1"/>
    <dgm:cxn modelId="{1FA19F3E-3F18-4439-ACB3-1947E6392D44}" type="presParOf" srcId="{99220D65-74B6-4875-8011-BAED96943737}" destId="{109A479E-B12F-4D5B-87F3-96FEC3F8E269}" srcOrd="0" destOrd="0" presId="urn:microsoft.com/office/officeart/2005/8/layout/hierarchy1"/>
    <dgm:cxn modelId="{DED9DAFB-2DB2-4956-9E07-3233704EE388}" type="presParOf" srcId="{99220D65-74B6-4875-8011-BAED96943737}" destId="{5B36EB97-9AE4-4141-A354-17C06D4B9AD3}" srcOrd="1" destOrd="0" presId="urn:microsoft.com/office/officeart/2005/8/layout/hierarchy1"/>
    <dgm:cxn modelId="{744A3E8B-628C-4031-AEC8-3D8AACC1B4A2}" type="presParOf" srcId="{EBCE8D16-6378-4890-8E5B-A2FF1512529B}" destId="{4D659152-D89F-43CE-8E45-54055E0B7629}" srcOrd="1" destOrd="0" presId="urn:microsoft.com/office/officeart/2005/8/layout/hierarchy1"/>
    <dgm:cxn modelId="{D4B0CF4D-CB23-4E62-9707-7CCBC59FF239}" type="presParOf" srcId="{524B6F29-01EE-4375-AA7D-110FE71CDFCC}" destId="{519C8FF1-052B-4AAE-83E4-CC16F88BD037}" srcOrd="2" destOrd="0" presId="urn:microsoft.com/office/officeart/2005/8/layout/hierarchy1"/>
    <dgm:cxn modelId="{2F30E521-1D6B-4159-9FE8-58DC0AF40F74}" type="presParOf" srcId="{524B6F29-01EE-4375-AA7D-110FE71CDFCC}" destId="{47F925C3-FCB9-4E93-B980-DE987949D2A8}" srcOrd="3" destOrd="0" presId="urn:microsoft.com/office/officeart/2005/8/layout/hierarchy1"/>
    <dgm:cxn modelId="{910C3C1D-9ACC-40D7-9755-5D8A70535CC6}" type="presParOf" srcId="{47F925C3-FCB9-4E93-B980-DE987949D2A8}" destId="{A344AA9D-5F50-42B4-AB48-AF7F523A5642}" srcOrd="0" destOrd="0" presId="urn:microsoft.com/office/officeart/2005/8/layout/hierarchy1"/>
    <dgm:cxn modelId="{21EC6838-2579-4AAD-88FF-55BB971A741E}" type="presParOf" srcId="{A344AA9D-5F50-42B4-AB48-AF7F523A5642}" destId="{356E8D02-F55F-4D1D-8E00-C26D8C379D04}" srcOrd="0" destOrd="0" presId="urn:microsoft.com/office/officeart/2005/8/layout/hierarchy1"/>
    <dgm:cxn modelId="{FA6076D7-FAC7-4A51-8AD5-EBA9ADC51A2D}" type="presParOf" srcId="{A344AA9D-5F50-42B4-AB48-AF7F523A5642}" destId="{7CAA1C78-F864-4BFF-8BFE-6031063FE1D5}" srcOrd="1" destOrd="0" presId="urn:microsoft.com/office/officeart/2005/8/layout/hierarchy1"/>
    <dgm:cxn modelId="{9FC9C3B6-943A-4DDA-8A70-9F9536FB2C6D}" type="presParOf" srcId="{47F925C3-FCB9-4E93-B980-DE987949D2A8}" destId="{F3FBBEF0-7646-473E-82EF-223495AC927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2BD3A6BB-F61F-4F56-855F-2E585CFE8699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86FFF14-EA33-4F69-960A-1063DC495B6C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Satellite position: </a:t>
          </a:r>
          <a:endParaRPr lang="en-US" b="1" dirty="0">
            <a:solidFill>
              <a:schemeClr val="tx1"/>
            </a:solidFill>
          </a:endParaRPr>
        </a:p>
      </dgm:t>
    </dgm:pt>
    <dgm:pt modelId="{5192C5D9-DA21-40D3-8C0F-E7D49F101823}" type="parTrans" cxnId="{0B091E48-F381-41AB-836B-CFAD58AB456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7430C902-06B7-452D-B5CA-61BAE05073E9}" type="sibTrans" cxnId="{0B091E48-F381-41AB-836B-CFAD58AB456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1BF1F7C-EBB5-4A16-BCCC-D0394956A712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Semi-major axis of the orbit	</a:t>
          </a:r>
          <a:endParaRPr lang="en-US" b="1" dirty="0">
            <a:solidFill>
              <a:schemeClr val="tx1"/>
            </a:solidFill>
          </a:endParaRPr>
        </a:p>
      </dgm:t>
    </dgm:pt>
    <dgm:pt modelId="{796FBB0B-D983-46AB-BBC6-CB3A6416111F}" type="parTrans" cxnId="{F52A6685-4901-4583-B020-04F1136E14E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DF589DFE-83B2-4C17-8EF0-A40741DBD736}" type="sibTrans" cxnId="{F52A6685-4901-4583-B020-04F1136E14EC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A0B173C1-4C85-4D92-9DDD-D8524F8795C7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The eccentricity</a:t>
          </a:r>
          <a:endParaRPr lang="en-US" b="1" dirty="0">
            <a:solidFill>
              <a:schemeClr val="tx1"/>
            </a:solidFill>
          </a:endParaRPr>
        </a:p>
      </dgm:t>
    </dgm:pt>
    <dgm:pt modelId="{9DA8B94C-7B01-4EA1-960D-0A9BB38A5ED6}" type="parTrans" cxnId="{B974A46F-EAD7-44EC-B8EE-C7E6E1DEC24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98587913-8832-44DD-9A5C-77D762DFC0F6}" type="sibTrans" cxnId="{B974A46F-EAD7-44EC-B8EE-C7E6E1DEC24A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75082F7-6C09-4A5D-A544-D2E57243D9A0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Longitude of the ascending node </a:t>
          </a:r>
          <a:endParaRPr lang="en-US" b="1" dirty="0">
            <a:solidFill>
              <a:schemeClr val="tx1"/>
            </a:solidFill>
          </a:endParaRPr>
        </a:p>
      </dgm:t>
    </dgm:pt>
    <dgm:pt modelId="{968AC6ED-3F45-492F-B661-4914772F0FAE}" type="parTrans" cxnId="{32B70A6E-DBE5-4ADF-9D3E-817A2D9592B7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FAEBE0C-7E69-42C5-9857-B9FDF610C5D0}" type="sibTrans" cxnId="{32B70A6E-DBE5-4ADF-9D3E-817A2D9592B7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4DAF1A6A-DF01-42F8-9614-567E1D40FFBE}">
      <dgm:prSet phldrT="[Text]"/>
      <dgm:spPr/>
      <dgm:t>
        <a:bodyPr/>
        <a:lstStyle/>
        <a:p>
          <a:r>
            <a:rPr lang="en-US" b="1" dirty="0" err="1" smtClean="0">
              <a:solidFill>
                <a:schemeClr val="tx1"/>
              </a:solidFill>
            </a:rPr>
            <a:t>Periapsis</a:t>
          </a:r>
          <a:endParaRPr lang="en-US" b="1" dirty="0">
            <a:solidFill>
              <a:schemeClr val="tx1"/>
            </a:solidFill>
          </a:endParaRPr>
        </a:p>
      </dgm:t>
    </dgm:pt>
    <dgm:pt modelId="{530BE16E-0180-45FB-B27C-D2DC410C4407}" type="parTrans" cxnId="{4D6A819C-3E86-4363-B900-C6933B0FA5C6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3F9C1380-C66D-4E58-9696-329E6A8B6262}" type="sibTrans" cxnId="{4D6A819C-3E86-4363-B900-C6933B0FA5C6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1A2CA646-F6D7-470A-AC09-A44B62BA5048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Mean anomaly</a:t>
          </a:r>
          <a:endParaRPr lang="en-US" b="1" dirty="0">
            <a:solidFill>
              <a:schemeClr val="tx1"/>
            </a:solidFill>
          </a:endParaRPr>
        </a:p>
      </dgm:t>
    </dgm:pt>
    <dgm:pt modelId="{A5CD1026-108D-4E22-9D2F-3327524F9948}" type="parTrans" cxnId="{543E94AF-F322-4D35-9FAA-8E4ADEFD5448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83A1DBED-524B-4E62-9CA1-F0DB71CF1022}" type="sibTrans" cxnId="{543E94AF-F322-4D35-9FAA-8E4ADEFD5448}">
      <dgm:prSet/>
      <dgm:spPr/>
      <dgm:t>
        <a:bodyPr/>
        <a:lstStyle/>
        <a:p>
          <a:endParaRPr lang="en-US" b="1">
            <a:solidFill>
              <a:schemeClr val="tx1"/>
            </a:solidFill>
          </a:endParaRPr>
        </a:p>
      </dgm:t>
    </dgm:pt>
    <dgm:pt modelId="{FB4E99A7-43EB-445D-A5A0-C010A9C6100D}" type="pres">
      <dgm:prSet presAssocID="{2BD3A6BB-F61F-4F56-855F-2E585CFE86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5EF6424-1E78-4A6E-90B8-46D82E91AE54}" type="pres">
      <dgm:prSet presAssocID="{086FFF14-EA33-4F69-960A-1063DC495B6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203B6-C713-443E-9688-C60838587D3F}" type="pres">
      <dgm:prSet presAssocID="{7430C902-06B7-452D-B5CA-61BAE05073E9}" presName="spacer" presStyleCnt="0"/>
      <dgm:spPr/>
    </dgm:pt>
    <dgm:pt modelId="{F4EEA6FD-B88F-45AE-AB2A-5C5EFDA32267}" type="pres">
      <dgm:prSet presAssocID="{11BF1F7C-EBB5-4A16-BCCC-D0394956A712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9B687C-79A5-49CE-A166-F9A6B6C1EE11}" type="pres">
      <dgm:prSet presAssocID="{DF589DFE-83B2-4C17-8EF0-A40741DBD736}" presName="spacer" presStyleCnt="0"/>
      <dgm:spPr/>
    </dgm:pt>
    <dgm:pt modelId="{D4A4EB6B-C5DD-4193-B7BE-570CB1E0D94C}" type="pres">
      <dgm:prSet presAssocID="{A0B173C1-4C85-4D92-9DDD-D8524F8795C7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73FD72-5794-492B-A981-A815B754060A}" type="pres">
      <dgm:prSet presAssocID="{98587913-8832-44DD-9A5C-77D762DFC0F6}" presName="spacer" presStyleCnt="0"/>
      <dgm:spPr/>
    </dgm:pt>
    <dgm:pt modelId="{AFA09A1F-656F-4313-9FDA-E5999472E19D}" type="pres">
      <dgm:prSet presAssocID="{F75082F7-6C09-4A5D-A544-D2E57243D9A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03EC46-5E9A-4B98-A2BF-B106A4FDE432}" type="pres">
      <dgm:prSet presAssocID="{3FAEBE0C-7E69-42C5-9857-B9FDF610C5D0}" presName="spacer" presStyleCnt="0"/>
      <dgm:spPr/>
    </dgm:pt>
    <dgm:pt modelId="{23E0CA03-3367-4292-9920-90851CC3DFF5}" type="pres">
      <dgm:prSet presAssocID="{4DAF1A6A-DF01-42F8-9614-567E1D40FFBE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05AC23-74CD-4F34-ACE7-774B066FB79D}" type="pres">
      <dgm:prSet presAssocID="{3F9C1380-C66D-4E58-9696-329E6A8B6262}" presName="spacer" presStyleCnt="0"/>
      <dgm:spPr/>
    </dgm:pt>
    <dgm:pt modelId="{9D175968-4F53-4265-BF61-F49E8E8FD27D}" type="pres">
      <dgm:prSet presAssocID="{1A2CA646-F6D7-470A-AC09-A44B62BA504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DC7777-F3EB-4FA6-A6D4-918113A0AD0E}" type="presOf" srcId="{2BD3A6BB-F61F-4F56-855F-2E585CFE8699}" destId="{FB4E99A7-43EB-445D-A5A0-C010A9C6100D}" srcOrd="0" destOrd="0" presId="urn:microsoft.com/office/officeart/2005/8/layout/vList2"/>
    <dgm:cxn modelId="{0B091E48-F381-41AB-836B-CFAD58AB456C}" srcId="{2BD3A6BB-F61F-4F56-855F-2E585CFE8699}" destId="{086FFF14-EA33-4F69-960A-1063DC495B6C}" srcOrd="0" destOrd="0" parTransId="{5192C5D9-DA21-40D3-8C0F-E7D49F101823}" sibTransId="{7430C902-06B7-452D-B5CA-61BAE05073E9}"/>
    <dgm:cxn modelId="{A0C599C7-444E-4620-B9BC-0DAA91A4B5FF}" type="presOf" srcId="{A0B173C1-4C85-4D92-9DDD-D8524F8795C7}" destId="{D4A4EB6B-C5DD-4193-B7BE-570CB1E0D94C}" srcOrd="0" destOrd="0" presId="urn:microsoft.com/office/officeart/2005/8/layout/vList2"/>
    <dgm:cxn modelId="{4D6A819C-3E86-4363-B900-C6933B0FA5C6}" srcId="{2BD3A6BB-F61F-4F56-855F-2E585CFE8699}" destId="{4DAF1A6A-DF01-42F8-9614-567E1D40FFBE}" srcOrd="4" destOrd="0" parTransId="{530BE16E-0180-45FB-B27C-D2DC410C4407}" sibTransId="{3F9C1380-C66D-4E58-9696-329E6A8B6262}"/>
    <dgm:cxn modelId="{B974A46F-EAD7-44EC-B8EE-C7E6E1DEC24A}" srcId="{2BD3A6BB-F61F-4F56-855F-2E585CFE8699}" destId="{A0B173C1-4C85-4D92-9DDD-D8524F8795C7}" srcOrd="2" destOrd="0" parTransId="{9DA8B94C-7B01-4EA1-960D-0A9BB38A5ED6}" sibTransId="{98587913-8832-44DD-9A5C-77D762DFC0F6}"/>
    <dgm:cxn modelId="{543E94AF-F322-4D35-9FAA-8E4ADEFD5448}" srcId="{2BD3A6BB-F61F-4F56-855F-2E585CFE8699}" destId="{1A2CA646-F6D7-470A-AC09-A44B62BA5048}" srcOrd="5" destOrd="0" parTransId="{A5CD1026-108D-4E22-9D2F-3327524F9948}" sibTransId="{83A1DBED-524B-4E62-9CA1-F0DB71CF1022}"/>
    <dgm:cxn modelId="{02AF8EB2-0DF6-4ECE-BD85-2AEECC8142C0}" type="presOf" srcId="{11BF1F7C-EBB5-4A16-BCCC-D0394956A712}" destId="{F4EEA6FD-B88F-45AE-AB2A-5C5EFDA32267}" srcOrd="0" destOrd="0" presId="urn:microsoft.com/office/officeart/2005/8/layout/vList2"/>
    <dgm:cxn modelId="{F5F91729-23A1-4380-9BD6-A7914031D79F}" type="presOf" srcId="{086FFF14-EA33-4F69-960A-1063DC495B6C}" destId="{75EF6424-1E78-4A6E-90B8-46D82E91AE54}" srcOrd="0" destOrd="0" presId="urn:microsoft.com/office/officeart/2005/8/layout/vList2"/>
    <dgm:cxn modelId="{A61BFB6D-B9A7-4AFD-9A83-9FF1C6B60A7A}" type="presOf" srcId="{1A2CA646-F6D7-470A-AC09-A44B62BA5048}" destId="{9D175968-4F53-4265-BF61-F49E8E8FD27D}" srcOrd="0" destOrd="0" presId="urn:microsoft.com/office/officeart/2005/8/layout/vList2"/>
    <dgm:cxn modelId="{196F763B-CB5A-4A4F-9140-4D56D491A8B2}" type="presOf" srcId="{F75082F7-6C09-4A5D-A544-D2E57243D9A0}" destId="{AFA09A1F-656F-4313-9FDA-E5999472E19D}" srcOrd="0" destOrd="0" presId="urn:microsoft.com/office/officeart/2005/8/layout/vList2"/>
    <dgm:cxn modelId="{738E462B-5BA8-4B01-9127-4B71615ECEF1}" type="presOf" srcId="{4DAF1A6A-DF01-42F8-9614-567E1D40FFBE}" destId="{23E0CA03-3367-4292-9920-90851CC3DFF5}" srcOrd="0" destOrd="0" presId="urn:microsoft.com/office/officeart/2005/8/layout/vList2"/>
    <dgm:cxn modelId="{F52A6685-4901-4583-B020-04F1136E14EC}" srcId="{2BD3A6BB-F61F-4F56-855F-2E585CFE8699}" destId="{11BF1F7C-EBB5-4A16-BCCC-D0394956A712}" srcOrd="1" destOrd="0" parTransId="{796FBB0B-D983-46AB-BBC6-CB3A6416111F}" sibTransId="{DF589DFE-83B2-4C17-8EF0-A40741DBD736}"/>
    <dgm:cxn modelId="{32B70A6E-DBE5-4ADF-9D3E-817A2D9592B7}" srcId="{2BD3A6BB-F61F-4F56-855F-2E585CFE8699}" destId="{F75082F7-6C09-4A5D-A544-D2E57243D9A0}" srcOrd="3" destOrd="0" parTransId="{968AC6ED-3F45-492F-B661-4914772F0FAE}" sibTransId="{3FAEBE0C-7E69-42C5-9857-B9FDF610C5D0}"/>
    <dgm:cxn modelId="{2962C1C1-15A1-42F0-BAA9-2A5A9C75B216}" type="presParOf" srcId="{FB4E99A7-43EB-445D-A5A0-C010A9C6100D}" destId="{75EF6424-1E78-4A6E-90B8-46D82E91AE54}" srcOrd="0" destOrd="0" presId="urn:microsoft.com/office/officeart/2005/8/layout/vList2"/>
    <dgm:cxn modelId="{31F1EC69-2C16-445D-9BDF-D0CA2CEDFE19}" type="presParOf" srcId="{FB4E99A7-43EB-445D-A5A0-C010A9C6100D}" destId="{7FD203B6-C713-443E-9688-C60838587D3F}" srcOrd="1" destOrd="0" presId="urn:microsoft.com/office/officeart/2005/8/layout/vList2"/>
    <dgm:cxn modelId="{9A6C3A5C-B61A-4032-B3C7-BEDAC37379E5}" type="presParOf" srcId="{FB4E99A7-43EB-445D-A5A0-C010A9C6100D}" destId="{F4EEA6FD-B88F-45AE-AB2A-5C5EFDA32267}" srcOrd="2" destOrd="0" presId="urn:microsoft.com/office/officeart/2005/8/layout/vList2"/>
    <dgm:cxn modelId="{F37C6590-F59B-427F-953D-A3F42C4E44AA}" type="presParOf" srcId="{FB4E99A7-43EB-445D-A5A0-C010A9C6100D}" destId="{159B687C-79A5-49CE-A166-F9A6B6C1EE11}" srcOrd="3" destOrd="0" presId="urn:microsoft.com/office/officeart/2005/8/layout/vList2"/>
    <dgm:cxn modelId="{4C53FF7C-82C2-49B1-96A2-7633946EA1C5}" type="presParOf" srcId="{FB4E99A7-43EB-445D-A5A0-C010A9C6100D}" destId="{D4A4EB6B-C5DD-4193-B7BE-570CB1E0D94C}" srcOrd="4" destOrd="0" presId="urn:microsoft.com/office/officeart/2005/8/layout/vList2"/>
    <dgm:cxn modelId="{46DB63EB-FB78-4066-A313-EBE2C5F5ADBB}" type="presParOf" srcId="{FB4E99A7-43EB-445D-A5A0-C010A9C6100D}" destId="{5973FD72-5794-492B-A981-A815B754060A}" srcOrd="5" destOrd="0" presId="urn:microsoft.com/office/officeart/2005/8/layout/vList2"/>
    <dgm:cxn modelId="{67C6C488-1444-42FB-95C9-C737E585F763}" type="presParOf" srcId="{FB4E99A7-43EB-445D-A5A0-C010A9C6100D}" destId="{AFA09A1F-656F-4313-9FDA-E5999472E19D}" srcOrd="6" destOrd="0" presId="urn:microsoft.com/office/officeart/2005/8/layout/vList2"/>
    <dgm:cxn modelId="{01B4F814-0B9A-4142-92E4-30BC75902A68}" type="presParOf" srcId="{FB4E99A7-43EB-445D-A5A0-C010A9C6100D}" destId="{4803EC46-5E9A-4B98-A2BF-B106A4FDE432}" srcOrd="7" destOrd="0" presId="urn:microsoft.com/office/officeart/2005/8/layout/vList2"/>
    <dgm:cxn modelId="{DFEFEB0A-E9AC-4FE1-A8E8-25B6FE138CA7}" type="presParOf" srcId="{FB4E99A7-43EB-445D-A5A0-C010A9C6100D}" destId="{23E0CA03-3367-4292-9920-90851CC3DFF5}" srcOrd="8" destOrd="0" presId="urn:microsoft.com/office/officeart/2005/8/layout/vList2"/>
    <dgm:cxn modelId="{21356EBE-CD73-49BB-BC4C-E202692856C4}" type="presParOf" srcId="{FB4E99A7-43EB-445D-A5A0-C010A9C6100D}" destId="{1E05AC23-74CD-4F34-ACE7-774B066FB79D}" srcOrd="9" destOrd="0" presId="urn:microsoft.com/office/officeart/2005/8/layout/vList2"/>
    <dgm:cxn modelId="{F4DCFE97-F84E-4B98-B8D0-60251BA5794A}" type="presParOf" srcId="{FB4E99A7-43EB-445D-A5A0-C010A9C6100D}" destId="{9D175968-4F53-4265-BF61-F49E8E8FD27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2B6E7A09-1B31-4C57-8978-9BED8CC20ED6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559678E-C687-4549-A6DF-B104121CE1EA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Ascending orbit satellite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17B6CF-F814-4E49-AFE3-A714A6DCB00D}" type="parTrans" cxnId="{FB1D4EEC-DA09-4292-8AB3-66ADFFACA6BE}">
      <dgm:prSet/>
      <dgm:spPr/>
      <dgm:t>
        <a:bodyPr/>
        <a:lstStyle/>
        <a:p>
          <a:endParaRPr lang="en-US"/>
        </a:p>
      </dgm:t>
    </dgm:pt>
    <dgm:pt modelId="{BE10D05C-DA91-4090-87FD-DC5048486930}" type="sibTrans" cxnId="{FB1D4EEC-DA09-4292-8AB3-66ADFFACA6BE}">
      <dgm:prSet/>
      <dgm:spPr/>
      <dgm:t>
        <a:bodyPr/>
        <a:lstStyle/>
        <a:p>
          <a:endParaRPr lang="en-US"/>
        </a:p>
      </dgm:t>
    </dgm:pt>
    <dgm:pt modelId="{2386B290-8C01-411D-B2A6-5F1E389C0783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rPr>
            <a:t>Moves from South to North</a:t>
          </a:r>
          <a:endParaRPr lang="en-US" sz="1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629E10-A2B6-4BBD-8A79-8718C152A551}" type="parTrans" cxnId="{3590BDA3-5409-4E5A-B4FB-EFA9C19B5E01}">
      <dgm:prSet/>
      <dgm:spPr/>
      <dgm:t>
        <a:bodyPr/>
        <a:lstStyle/>
        <a:p>
          <a:endParaRPr lang="en-US"/>
        </a:p>
      </dgm:t>
    </dgm:pt>
    <dgm:pt modelId="{68A0DA5D-A38E-4270-B657-01B6B462A3FC}" type="sibTrans" cxnId="{3590BDA3-5409-4E5A-B4FB-EFA9C19B5E01}">
      <dgm:prSet/>
      <dgm:spPr/>
      <dgm:t>
        <a:bodyPr/>
        <a:lstStyle/>
        <a:p>
          <a:endParaRPr lang="en-US"/>
        </a:p>
      </dgm:t>
    </dgm:pt>
    <dgm:pt modelId="{3163B91C-8B4E-4E28-AE2F-26CB9CDE8E4C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Afternoon satellite	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DEBDB-13F7-40E7-89F5-5B265E507DF1}" type="parTrans" cxnId="{A56A68A3-A147-4F3B-88FD-EBC00B2F885C}">
      <dgm:prSet/>
      <dgm:spPr/>
      <dgm:t>
        <a:bodyPr/>
        <a:lstStyle/>
        <a:p>
          <a:endParaRPr lang="en-US"/>
        </a:p>
      </dgm:t>
    </dgm:pt>
    <dgm:pt modelId="{97D28BC2-E2B4-447D-A01E-6042E46E0E66}" type="sibTrans" cxnId="{A56A68A3-A147-4F3B-88FD-EBC00B2F885C}">
      <dgm:prSet/>
      <dgm:spPr/>
      <dgm:t>
        <a:bodyPr/>
        <a:lstStyle/>
        <a:p>
          <a:endParaRPr lang="en-US"/>
        </a:p>
      </dgm:t>
    </dgm:pt>
    <dgm:pt modelId="{CC6E59F6-4482-4CEC-8CD5-46F7AF25A86D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Overpass at 1:30 p.m. local time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B04D83-156C-45A1-9C1A-672D2212330E}" type="parTrans" cxnId="{C491A259-AF0E-4C65-A568-DD362D95355D}">
      <dgm:prSet/>
      <dgm:spPr/>
      <dgm:t>
        <a:bodyPr/>
        <a:lstStyle/>
        <a:p>
          <a:endParaRPr lang="en-US"/>
        </a:p>
      </dgm:t>
    </dgm:pt>
    <dgm:pt modelId="{256616FD-FAD4-4129-9BE4-A7BB914D47A0}" type="sibTrans" cxnId="{C491A259-AF0E-4C65-A568-DD362D95355D}">
      <dgm:prSet/>
      <dgm:spPr/>
      <dgm:t>
        <a:bodyPr/>
        <a:lstStyle/>
        <a:p>
          <a:endParaRPr lang="en-US"/>
        </a:p>
      </dgm:t>
    </dgm:pt>
    <dgm:pt modelId="{11C2A153-5E19-40C9-950E-DC93E90C5774}" type="pres">
      <dgm:prSet presAssocID="{2B6E7A09-1B31-4C57-8978-9BED8CC20E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344271B-C202-46AC-9A1D-DD2A19DF62E7}" type="pres">
      <dgm:prSet presAssocID="{4559678E-C687-4549-A6DF-B104121CE1EA}" presName="parentText" presStyleLbl="node1" presStyleIdx="0" presStyleCnt="2" custLinFactNeighborX="41730" custLinFactNeighborY="11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5D7019-611A-4E16-AA20-D0CABC23B8F9}" type="pres">
      <dgm:prSet presAssocID="{4559678E-C687-4549-A6DF-B104121CE1EA}" presName="childText" presStyleLbl="revTx" presStyleIdx="0" presStyleCnt="2" custLinFactNeighborY="55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F5F8B6-5366-4DB6-BEA8-38AA27595992}" type="pres">
      <dgm:prSet presAssocID="{3163B91C-8B4E-4E28-AE2F-26CB9CDE8E4C}" presName="parentText" presStyleLbl="node1" presStyleIdx="1" presStyleCnt="2" custLinFactNeighborY="-1865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C3B793-A8D2-4BCA-A3BB-290A1BB9A0A7}" type="pres">
      <dgm:prSet presAssocID="{3163B91C-8B4E-4E28-AE2F-26CB9CDE8E4C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FCCECF6-0097-476A-8D51-1B4A74AEA062}" type="presOf" srcId="{CC6E59F6-4482-4CEC-8CD5-46F7AF25A86D}" destId="{0FC3B793-A8D2-4BCA-A3BB-290A1BB9A0A7}" srcOrd="0" destOrd="0" presId="urn:microsoft.com/office/officeart/2005/8/layout/vList2"/>
    <dgm:cxn modelId="{D48802AF-6A49-43FA-9D33-873F7DAC357E}" type="presOf" srcId="{2B6E7A09-1B31-4C57-8978-9BED8CC20ED6}" destId="{11C2A153-5E19-40C9-950E-DC93E90C5774}" srcOrd="0" destOrd="0" presId="urn:microsoft.com/office/officeart/2005/8/layout/vList2"/>
    <dgm:cxn modelId="{802B79DF-B845-4035-8E27-FF64FD530806}" type="presOf" srcId="{4559678E-C687-4549-A6DF-B104121CE1EA}" destId="{0344271B-C202-46AC-9A1D-DD2A19DF62E7}" srcOrd="0" destOrd="0" presId="urn:microsoft.com/office/officeart/2005/8/layout/vList2"/>
    <dgm:cxn modelId="{C491A259-AF0E-4C65-A568-DD362D95355D}" srcId="{3163B91C-8B4E-4E28-AE2F-26CB9CDE8E4C}" destId="{CC6E59F6-4482-4CEC-8CD5-46F7AF25A86D}" srcOrd="0" destOrd="0" parTransId="{12B04D83-156C-45A1-9C1A-672D2212330E}" sibTransId="{256616FD-FAD4-4129-9BE4-A7BB914D47A0}"/>
    <dgm:cxn modelId="{A6D8B3DE-60E4-4E23-A7C7-CE720F6A8984}" type="presOf" srcId="{2386B290-8C01-411D-B2A6-5F1E389C0783}" destId="{565D7019-611A-4E16-AA20-D0CABC23B8F9}" srcOrd="0" destOrd="0" presId="urn:microsoft.com/office/officeart/2005/8/layout/vList2"/>
    <dgm:cxn modelId="{3590BDA3-5409-4E5A-B4FB-EFA9C19B5E01}" srcId="{4559678E-C687-4549-A6DF-B104121CE1EA}" destId="{2386B290-8C01-411D-B2A6-5F1E389C0783}" srcOrd="0" destOrd="0" parTransId="{C1629E10-A2B6-4BBD-8A79-8718C152A551}" sibTransId="{68A0DA5D-A38E-4270-B657-01B6B462A3FC}"/>
    <dgm:cxn modelId="{FB1D4EEC-DA09-4292-8AB3-66ADFFACA6BE}" srcId="{2B6E7A09-1B31-4C57-8978-9BED8CC20ED6}" destId="{4559678E-C687-4549-A6DF-B104121CE1EA}" srcOrd="0" destOrd="0" parTransId="{C117B6CF-F814-4E49-AFE3-A714A6DCB00D}" sibTransId="{BE10D05C-DA91-4090-87FD-DC5048486930}"/>
    <dgm:cxn modelId="{A56A68A3-A147-4F3B-88FD-EBC00B2F885C}" srcId="{2B6E7A09-1B31-4C57-8978-9BED8CC20ED6}" destId="{3163B91C-8B4E-4E28-AE2F-26CB9CDE8E4C}" srcOrd="1" destOrd="0" parTransId="{C90DEBDB-13F7-40E7-89F5-5B265E507DF1}" sibTransId="{97D28BC2-E2B4-447D-A01E-6042E46E0E66}"/>
    <dgm:cxn modelId="{24AFACA9-9479-4ADE-AEAF-7D2861F0BC13}" type="presOf" srcId="{3163B91C-8B4E-4E28-AE2F-26CB9CDE8E4C}" destId="{9FF5F8B6-5366-4DB6-BEA8-38AA27595992}" srcOrd="0" destOrd="0" presId="urn:microsoft.com/office/officeart/2005/8/layout/vList2"/>
    <dgm:cxn modelId="{BB94452D-56C8-423B-BB2D-038D9971DF9F}" type="presParOf" srcId="{11C2A153-5E19-40C9-950E-DC93E90C5774}" destId="{0344271B-C202-46AC-9A1D-DD2A19DF62E7}" srcOrd="0" destOrd="0" presId="urn:microsoft.com/office/officeart/2005/8/layout/vList2"/>
    <dgm:cxn modelId="{965B6786-49C8-44BB-B99D-95A467A438DE}" type="presParOf" srcId="{11C2A153-5E19-40C9-950E-DC93E90C5774}" destId="{565D7019-611A-4E16-AA20-D0CABC23B8F9}" srcOrd="1" destOrd="0" presId="urn:microsoft.com/office/officeart/2005/8/layout/vList2"/>
    <dgm:cxn modelId="{531E33C9-D4E2-4FEB-AEAE-95EDA483A1CD}" type="presParOf" srcId="{11C2A153-5E19-40C9-950E-DC93E90C5774}" destId="{9FF5F8B6-5366-4DB6-BEA8-38AA27595992}" srcOrd="2" destOrd="0" presId="urn:microsoft.com/office/officeart/2005/8/layout/vList2"/>
    <dgm:cxn modelId="{5FB92683-BD17-42C0-A070-330723D73644}" type="presParOf" srcId="{11C2A153-5E19-40C9-950E-DC93E90C5774}" destId="{0FC3B793-A8D2-4BCA-A3BB-290A1BB9A0A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41783F89-F68E-4751-8E40-6A2A445937A5}" type="doc">
      <dgm:prSet loTypeId="urn:microsoft.com/office/officeart/2005/8/layout/process3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3F403B5-E58F-477E-BE0B-6CE40A279E70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Altitude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70FA8F-7ABD-4EE7-9F8A-5F150EA757AC}" type="parTrans" cxnId="{619CD469-8A27-47D7-B88B-3861EF054965}">
      <dgm:prSet/>
      <dgm:spPr/>
      <dgm:t>
        <a:bodyPr/>
        <a:lstStyle/>
        <a:p>
          <a:endParaRPr lang="en-US"/>
        </a:p>
      </dgm:t>
    </dgm:pt>
    <dgm:pt modelId="{A1906C9B-6487-496A-A061-37F31BE851BE}" type="sibTrans" cxnId="{619CD469-8A27-47D7-B88B-3861EF05496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EB2EBD-1BFB-44F1-8E3D-12CA2ADDDF4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705 km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71EB77-7FB8-4E61-9927-3C33FB30DB9A}" type="parTrans" cxnId="{BBB11C3B-4179-4A0C-942B-03231D096FE1}">
      <dgm:prSet/>
      <dgm:spPr/>
      <dgm:t>
        <a:bodyPr/>
        <a:lstStyle/>
        <a:p>
          <a:endParaRPr lang="en-US"/>
        </a:p>
      </dgm:t>
    </dgm:pt>
    <dgm:pt modelId="{E8E63CD1-9D4A-4070-94FC-0B3673084029}" type="sibTrans" cxnId="{BBB11C3B-4179-4A0C-942B-03231D096FE1}">
      <dgm:prSet/>
      <dgm:spPr/>
      <dgm:t>
        <a:bodyPr/>
        <a:lstStyle/>
        <a:p>
          <a:endParaRPr lang="en-US"/>
        </a:p>
      </dgm:t>
    </dgm:pt>
    <dgm:pt modelId="{2EA8C9A5-8FD2-4F97-91F0-79BA9AB4AF6C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Inclination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A94ADD8-38BE-4705-918A-50B4C0BDE160}" type="parTrans" cxnId="{C069AECB-DB97-40DD-B36B-093A1CD9064D}">
      <dgm:prSet/>
      <dgm:spPr/>
      <dgm:t>
        <a:bodyPr/>
        <a:lstStyle/>
        <a:p>
          <a:endParaRPr lang="en-US"/>
        </a:p>
      </dgm:t>
    </dgm:pt>
    <dgm:pt modelId="{DC95A9F3-6328-4CEC-9512-CFF666518AEA}" type="sibTrans" cxnId="{C069AECB-DB97-40DD-B36B-093A1CD906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FC6ECA-7EC1-4B32-B6F5-3CDB74FDB228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98</a:t>
          </a:r>
          <a:r>
            <a:rPr lang="en-US" b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en-US" b="1" baseline="30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D1556DF-80A2-4595-8DE8-6BAB81FE4FC5}" type="parTrans" cxnId="{96103D2C-D96B-47DA-AD8F-53BCA2E3A323}">
      <dgm:prSet/>
      <dgm:spPr/>
      <dgm:t>
        <a:bodyPr/>
        <a:lstStyle/>
        <a:p>
          <a:endParaRPr lang="en-US"/>
        </a:p>
      </dgm:t>
    </dgm:pt>
    <dgm:pt modelId="{4EF87399-98B4-46DB-B81A-A59DCF9F53F7}" type="sibTrans" cxnId="{96103D2C-D96B-47DA-AD8F-53BCA2E3A323}">
      <dgm:prSet/>
      <dgm:spPr/>
      <dgm:t>
        <a:bodyPr/>
        <a:lstStyle/>
        <a:p>
          <a:endParaRPr lang="en-US"/>
        </a:p>
      </dgm:t>
    </dgm:pt>
    <dgm:pt modelId="{6790E250-B0AC-4569-82B3-842D42A74713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Period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942EF-BC8B-440A-B352-9508634F59AC}" type="parTrans" cxnId="{A9A11501-0765-430A-A574-A3DF86E23DE3}">
      <dgm:prSet/>
      <dgm:spPr/>
      <dgm:t>
        <a:bodyPr/>
        <a:lstStyle/>
        <a:p>
          <a:endParaRPr lang="en-US"/>
        </a:p>
      </dgm:t>
    </dgm:pt>
    <dgm:pt modelId="{00AFB64C-D2CA-48FE-A347-864F6D660B09}" type="sibTrans" cxnId="{A9A11501-0765-430A-A574-A3DF86E23DE3}">
      <dgm:prSet/>
      <dgm:spPr/>
      <dgm:t>
        <a:bodyPr/>
        <a:lstStyle/>
        <a:p>
          <a:endParaRPr lang="en-US"/>
        </a:p>
      </dgm:t>
    </dgm:pt>
    <dgm:pt modelId="{13B464A8-03E6-4961-9685-3D1145802727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99 min.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EFDECE-346A-4709-A9A1-8151CC252D02}" type="parTrans" cxnId="{5038C314-C61A-47B4-95DA-364121EF30A3}">
      <dgm:prSet/>
      <dgm:spPr/>
      <dgm:t>
        <a:bodyPr/>
        <a:lstStyle/>
        <a:p>
          <a:endParaRPr lang="en-US"/>
        </a:p>
      </dgm:t>
    </dgm:pt>
    <dgm:pt modelId="{F8BFB021-6F05-4070-9634-2B11F7F61FCE}" type="sibTrans" cxnId="{5038C314-C61A-47B4-95DA-364121EF30A3}">
      <dgm:prSet/>
      <dgm:spPr/>
      <dgm:t>
        <a:bodyPr/>
        <a:lstStyle/>
        <a:p>
          <a:endParaRPr lang="en-US"/>
        </a:p>
      </dgm:t>
    </dgm:pt>
    <dgm:pt modelId="{90DDF556-E93E-4E62-A4E1-6ADCBF23B854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orbits per day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C141077-D900-4F8C-A1B5-F4F7A11B6F88}" type="parTrans" cxnId="{97108751-D241-4017-B6A2-1A425D1220F2}">
      <dgm:prSet/>
      <dgm:spPr/>
      <dgm:t>
        <a:bodyPr/>
        <a:lstStyle/>
        <a:p>
          <a:endParaRPr lang="en-US"/>
        </a:p>
      </dgm:t>
    </dgm:pt>
    <dgm:pt modelId="{AF2B3030-D97A-4FB9-97DF-00224D7124D6}" type="sibTrans" cxnId="{97108751-D241-4017-B6A2-1A425D1220F2}">
      <dgm:prSet/>
      <dgm:spPr/>
      <dgm:t>
        <a:bodyPr/>
        <a:lstStyle/>
        <a:p>
          <a:endParaRPr lang="en-US"/>
        </a:p>
      </dgm:t>
    </dgm:pt>
    <dgm:pt modelId="{5D2FE45F-DFD5-4EC8-9C36-E7D2B292F0E7}" type="pres">
      <dgm:prSet presAssocID="{41783F89-F68E-4751-8E40-6A2A445937A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34760B3-20DB-481B-A7B4-050C01392678}" type="pres">
      <dgm:prSet presAssocID="{B3F403B5-E58F-477E-BE0B-6CE40A279E70}" presName="composite" presStyleCnt="0"/>
      <dgm:spPr/>
    </dgm:pt>
    <dgm:pt modelId="{94257B41-7F61-4F37-BB73-D6C454C4EED5}" type="pres">
      <dgm:prSet presAssocID="{B3F403B5-E58F-477E-BE0B-6CE40A279E70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60341E-CE6C-4F46-A194-6C1EE02E2F24}" type="pres">
      <dgm:prSet presAssocID="{B3F403B5-E58F-477E-BE0B-6CE40A279E70}" presName="parSh" presStyleLbl="node1" presStyleIdx="0" presStyleCnt="3"/>
      <dgm:spPr/>
      <dgm:t>
        <a:bodyPr/>
        <a:lstStyle/>
        <a:p>
          <a:endParaRPr lang="en-US"/>
        </a:p>
      </dgm:t>
    </dgm:pt>
    <dgm:pt modelId="{C777E34B-9DF6-407E-990D-69B9DBCCFB44}" type="pres">
      <dgm:prSet presAssocID="{B3F403B5-E58F-477E-BE0B-6CE40A279E70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4C2026-E0F7-484B-888B-E61CFDB3A0B1}" type="pres">
      <dgm:prSet presAssocID="{A1906C9B-6487-496A-A061-37F31BE851BE}" presName="sibTrans" presStyleLbl="sibTrans2D1" presStyleIdx="0" presStyleCnt="2"/>
      <dgm:spPr/>
      <dgm:t>
        <a:bodyPr/>
        <a:lstStyle/>
        <a:p>
          <a:endParaRPr lang="en-US"/>
        </a:p>
      </dgm:t>
    </dgm:pt>
    <dgm:pt modelId="{89A8A95D-E946-4B2D-B9A9-F6EFA30FA078}" type="pres">
      <dgm:prSet presAssocID="{A1906C9B-6487-496A-A061-37F31BE851BE}" presName="connTx" presStyleLbl="sibTrans2D1" presStyleIdx="0" presStyleCnt="2"/>
      <dgm:spPr/>
      <dgm:t>
        <a:bodyPr/>
        <a:lstStyle/>
        <a:p>
          <a:endParaRPr lang="en-US"/>
        </a:p>
      </dgm:t>
    </dgm:pt>
    <dgm:pt modelId="{BB4646AC-034A-4BFF-ADCD-3377087E3532}" type="pres">
      <dgm:prSet presAssocID="{2EA8C9A5-8FD2-4F97-91F0-79BA9AB4AF6C}" presName="composite" presStyleCnt="0"/>
      <dgm:spPr/>
    </dgm:pt>
    <dgm:pt modelId="{5F5FEF56-4AF0-489E-A554-89D5508E903B}" type="pres">
      <dgm:prSet presAssocID="{2EA8C9A5-8FD2-4F97-91F0-79BA9AB4AF6C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321060-A7F9-4D97-BD02-47D8106AEAF4}" type="pres">
      <dgm:prSet presAssocID="{2EA8C9A5-8FD2-4F97-91F0-79BA9AB4AF6C}" presName="parSh" presStyleLbl="node1" presStyleIdx="1" presStyleCnt="3"/>
      <dgm:spPr/>
      <dgm:t>
        <a:bodyPr/>
        <a:lstStyle/>
        <a:p>
          <a:endParaRPr lang="en-US"/>
        </a:p>
      </dgm:t>
    </dgm:pt>
    <dgm:pt modelId="{E0CA152A-39CD-44CC-82DF-E39719211BE8}" type="pres">
      <dgm:prSet presAssocID="{2EA8C9A5-8FD2-4F97-91F0-79BA9AB4AF6C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902A34-3D0F-411B-8614-E62838335A2D}" type="pres">
      <dgm:prSet presAssocID="{DC95A9F3-6328-4CEC-9512-CFF666518AE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E885C454-1BA2-4D1B-89C3-DB83E84D9504}" type="pres">
      <dgm:prSet presAssocID="{DC95A9F3-6328-4CEC-9512-CFF666518AEA}" presName="connTx" presStyleLbl="sibTrans2D1" presStyleIdx="1" presStyleCnt="2"/>
      <dgm:spPr/>
      <dgm:t>
        <a:bodyPr/>
        <a:lstStyle/>
        <a:p>
          <a:endParaRPr lang="en-US"/>
        </a:p>
      </dgm:t>
    </dgm:pt>
    <dgm:pt modelId="{25F716B3-1716-4FB0-AEAA-FFB6DA0E2E03}" type="pres">
      <dgm:prSet presAssocID="{6790E250-B0AC-4569-82B3-842D42A74713}" presName="composite" presStyleCnt="0"/>
      <dgm:spPr/>
    </dgm:pt>
    <dgm:pt modelId="{021C49A6-3CD4-4FAE-A188-255233C5E83D}" type="pres">
      <dgm:prSet presAssocID="{6790E250-B0AC-4569-82B3-842D42A74713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8DCC19-0CC3-4C88-B0E5-812B8DAB33DF}" type="pres">
      <dgm:prSet presAssocID="{6790E250-B0AC-4569-82B3-842D42A74713}" presName="parSh" presStyleLbl="node1" presStyleIdx="2" presStyleCnt="3"/>
      <dgm:spPr/>
      <dgm:t>
        <a:bodyPr/>
        <a:lstStyle/>
        <a:p>
          <a:endParaRPr lang="en-US"/>
        </a:p>
      </dgm:t>
    </dgm:pt>
    <dgm:pt modelId="{9B8B2FCC-4FF6-4F4D-9ADE-83B6BFD1AC4B}" type="pres">
      <dgm:prSet presAssocID="{6790E250-B0AC-4569-82B3-842D42A74713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108751-D241-4017-B6A2-1A425D1220F2}" srcId="{6790E250-B0AC-4569-82B3-842D42A74713}" destId="{90DDF556-E93E-4E62-A4E1-6ADCBF23B854}" srcOrd="1" destOrd="0" parTransId="{FC141077-D900-4F8C-A1B5-F4F7A11B6F88}" sibTransId="{AF2B3030-D97A-4FB9-97DF-00224D7124D6}"/>
    <dgm:cxn modelId="{619CD469-8A27-47D7-B88B-3861EF054965}" srcId="{41783F89-F68E-4751-8E40-6A2A445937A5}" destId="{B3F403B5-E58F-477E-BE0B-6CE40A279E70}" srcOrd="0" destOrd="0" parTransId="{6670FA8F-7ABD-4EE7-9F8A-5F150EA757AC}" sibTransId="{A1906C9B-6487-496A-A061-37F31BE851BE}"/>
    <dgm:cxn modelId="{1014F923-BEAD-4A47-BEF0-6638BF198E30}" type="presOf" srcId="{6790E250-B0AC-4569-82B3-842D42A74713}" destId="{021C49A6-3CD4-4FAE-A188-255233C5E83D}" srcOrd="0" destOrd="0" presId="urn:microsoft.com/office/officeart/2005/8/layout/process3"/>
    <dgm:cxn modelId="{BA0F6354-033C-4971-9A26-B36000AE5F54}" type="presOf" srcId="{90DDF556-E93E-4E62-A4E1-6ADCBF23B854}" destId="{9B8B2FCC-4FF6-4F4D-9ADE-83B6BFD1AC4B}" srcOrd="0" destOrd="1" presId="urn:microsoft.com/office/officeart/2005/8/layout/process3"/>
    <dgm:cxn modelId="{1A4998BA-120E-40AF-9FE4-E37123182324}" type="presOf" srcId="{BDFC6ECA-7EC1-4B32-B6F5-3CDB74FDB228}" destId="{E0CA152A-39CD-44CC-82DF-E39719211BE8}" srcOrd="0" destOrd="0" presId="urn:microsoft.com/office/officeart/2005/8/layout/process3"/>
    <dgm:cxn modelId="{70E1F9A1-F549-467B-B02E-3CC84D8C0D62}" type="presOf" srcId="{2EA8C9A5-8FD2-4F97-91F0-79BA9AB4AF6C}" destId="{5F5FEF56-4AF0-489E-A554-89D5508E903B}" srcOrd="0" destOrd="0" presId="urn:microsoft.com/office/officeart/2005/8/layout/process3"/>
    <dgm:cxn modelId="{4E880C49-275F-427C-9283-03830A234EA4}" type="presOf" srcId="{CFEB2EBD-1BFB-44F1-8E3D-12CA2ADDDF4C}" destId="{C777E34B-9DF6-407E-990D-69B9DBCCFB44}" srcOrd="0" destOrd="0" presId="urn:microsoft.com/office/officeart/2005/8/layout/process3"/>
    <dgm:cxn modelId="{37631940-E3FC-43C2-B65C-86989B96971E}" type="presOf" srcId="{B3F403B5-E58F-477E-BE0B-6CE40A279E70}" destId="{94257B41-7F61-4F37-BB73-D6C454C4EED5}" srcOrd="0" destOrd="0" presId="urn:microsoft.com/office/officeart/2005/8/layout/process3"/>
    <dgm:cxn modelId="{B2AA4EE2-5C3F-4EE4-8DB3-D929FC035F48}" type="presOf" srcId="{A1906C9B-6487-496A-A061-37F31BE851BE}" destId="{89A8A95D-E946-4B2D-B9A9-F6EFA30FA078}" srcOrd="1" destOrd="0" presId="urn:microsoft.com/office/officeart/2005/8/layout/process3"/>
    <dgm:cxn modelId="{3C65486F-6A8A-4881-B108-F9A5E67ED953}" type="presOf" srcId="{41783F89-F68E-4751-8E40-6A2A445937A5}" destId="{5D2FE45F-DFD5-4EC8-9C36-E7D2B292F0E7}" srcOrd="0" destOrd="0" presId="urn:microsoft.com/office/officeart/2005/8/layout/process3"/>
    <dgm:cxn modelId="{A9A11501-0765-430A-A574-A3DF86E23DE3}" srcId="{41783F89-F68E-4751-8E40-6A2A445937A5}" destId="{6790E250-B0AC-4569-82B3-842D42A74713}" srcOrd="2" destOrd="0" parTransId="{1B4942EF-BC8B-440A-B352-9508634F59AC}" sibTransId="{00AFB64C-D2CA-48FE-A347-864F6D660B09}"/>
    <dgm:cxn modelId="{9A20EDE3-5E5F-4E06-8B08-ACCA9BA8D965}" type="presOf" srcId="{DC95A9F3-6328-4CEC-9512-CFF666518AEA}" destId="{B4902A34-3D0F-411B-8614-E62838335A2D}" srcOrd="0" destOrd="0" presId="urn:microsoft.com/office/officeart/2005/8/layout/process3"/>
    <dgm:cxn modelId="{2D9AB937-629D-4481-A980-B3E21E6D1604}" type="presOf" srcId="{13B464A8-03E6-4961-9685-3D1145802727}" destId="{9B8B2FCC-4FF6-4F4D-9ADE-83B6BFD1AC4B}" srcOrd="0" destOrd="0" presId="urn:microsoft.com/office/officeart/2005/8/layout/process3"/>
    <dgm:cxn modelId="{D3F1ADEE-1398-4EE5-94E1-8C23C5C7B155}" type="presOf" srcId="{B3F403B5-E58F-477E-BE0B-6CE40A279E70}" destId="{0060341E-CE6C-4F46-A194-6C1EE02E2F24}" srcOrd="1" destOrd="0" presId="urn:microsoft.com/office/officeart/2005/8/layout/process3"/>
    <dgm:cxn modelId="{C069AECB-DB97-40DD-B36B-093A1CD9064D}" srcId="{41783F89-F68E-4751-8E40-6A2A445937A5}" destId="{2EA8C9A5-8FD2-4F97-91F0-79BA9AB4AF6C}" srcOrd="1" destOrd="0" parTransId="{7A94ADD8-38BE-4705-918A-50B4C0BDE160}" sibTransId="{DC95A9F3-6328-4CEC-9512-CFF666518AEA}"/>
    <dgm:cxn modelId="{F08DB3C3-4828-4833-8DDE-FAB723DC3DD9}" type="presOf" srcId="{DC95A9F3-6328-4CEC-9512-CFF666518AEA}" destId="{E885C454-1BA2-4D1B-89C3-DB83E84D9504}" srcOrd="1" destOrd="0" presId="urn:microsoft.com/office/officeart/2005/8/layout/process3"/>
    <dgm:cxn modelId="{F41F6A5C-AB86-4225-A8C0-6FADFA915DAA}" type="presOf" srcId="{A1906C9B-6487-496A-A061-37F31BE851BE}" destId="{3F4C2026-E0F7-484B-888B-E61CFDB3A0B1}" srcOrd="0" destOrd="0" presId="urn:microsoft.com/office/officeart/2005/8/layout/process3"/>
    <dgm:cxn modelId="{5038C314-C61A-47B4-95DA-364121EF30A3}" srcId="{6790E250-B0AC-4569-82B3-842D42A74713}" destId="{13B464A8-03E6-4961-9685-3D1145802727}" srcOrd="0" destOrd="0" parTransId="{0CEFDECE-346A-4709-A9A1-8151CC252D02}" sibTransId="{F8BFB021-6F05-4070-9634-2B11F7F61FCE}"/>
    <dgm:cxn modelId="{BBB11C3B-4179-4A0C-942B-03231D096FE1}" srcId="{B3F403B5-E58F-477E-BE0B-6CE40A279E70}" destId="{CFEB2EBD-1BFB-44F1-8E3D-12CA2ADDDF4C}" srcOrd="0" destOrd="0" parTransId="{1B71EB77-7FB8-4E61-9927-3C33FB30DB9A}" sibTransId="{E8E63CD1-9D4A-4070-94FC-0B3673084029}"/>
    <dgm:cxn modelId="{96103D2C-D96B-47DA-AD8F-53BCA2E3A323}" srcId="{2EA8C9A5-8FD2-4F97-91F0-79BA9AB4AF6C}" destId="{BDFC6ECA-7EC1-4B32-B6F5-3CDB74FDB228}" srcOrd="0" destOrd="0" parTransId="{1D1556DF-80A2-4595-8DE8-6BAB81FE4FC5}" sibTransId="{4EF87399-98B4-46DB-B81A-A59DCF9F53F7}"/>
    <dgm:cxn modelId="{945B1EE4-AB44-4D6C-BA6C-2EBF9146AF14}" type="presOf" srcId="{6790E250-B0AC-4569-82B3-842D42A74713}" destId="{AC8DCC19-0CC3-4C88-B0E5-812B8DAB33DF}" srcOrd="1" destOrd="0" presId="urn:microsoft.com/office/officeart/2005/8/layout/process3"/>
    <dgm:cxn modelId="{16D63ACF-3159-46B4-B4C5-3982590C5040}" type="presOf" srcId="{2EA8C9A5-8FD2-4F97-91F0-79BA9AB4AF6C}" destId="{3E321060-A7F9-4D97-BD02-47D8106AEAF4}" srcOrd="1" destOrd="0" presId="urn:microsoft.com/office/officeart/2005/8/layout/process3"/>
    <dgm:cxn modelId="{AA98F9D2-62DD-4727-BC27-49CB981668D2}" type="presParOf" srcId="{5D2FE45F-DFD5-4EC8-9C36-E7D2B292F0E7}" destId="{234760B3-20DB-481B-A7B4-050C01392678}" srcOrd="0" destOrd="0" presId="urn:microsoft.com/office/officeart/2005/8/layout/process3"/>
    <dgm:cxn modelId="{AEDE952E-A300-4E3A-8481-ED4F97CD9F27}" type="presParOf" srcId="{234760B3-20DB-481B-A7B4-050C01392678}" destId="{94257B41-7F61-4F37-BB73-D6C454C4EED5}" srcOrd="0" destOrd="0" presId="urn:microsoft.com/office/officeart/2005/8/layout/process3"/>
    <dgm:cxn modelId="{DCABC5E4-C912-413D-A7B2-79F53B6B287B}" type="presParOf" srcId="{234760B3-20DB-481B-A7B4-050C01392678}" destId="{0060341E-CE6C-4F46-A194-6C1EE02E2F24}" srcOrd="1" destOrd="0" presId="urn:microsoft.com/office/officeart/2005/8/layout/process3"/>
    <dgm:cxn modelId="{45A0F8DB-FD7C-42F8-AD6F-688D1ED4E8FA}" type="presParOf" srcId="{234760B3-20DB-481B-A7B4-050C01392678}" destId="{C777E34B-9DF6-407E-990D-69B9DBCCFB44}" srcOrd="2" destOrd="0" presId="urn:microsoft.com/office/officeart/2005/8/layout/process3"/>
    <dgm:cxn modelId="{5951D9E8-B21F-4D98-B3B2-F6C850093F13}" type="presParOf" srcId="{5D2FE45F-DFD5-4EC8-9C36-E7D2B292F0E7}" destId="{3F4C2026-E0F7-484B-888B-E61CFDB3A0B1}" srcOrd="1" destOrd="0" presId="urn:microsoft.com/office/officeart/2005/8/layout/process3"/>
    <dgm:cxn modelId="{3174D297-FCE6-49B1-95E2-B6C993BA635A}" type="presParOf" srcId="{3F4C2026-E0F7-484B-888B-E61CFDB3A0B1}" destId="{89A8A95D-E946-4B2D-B9A9-F6EFA30FA078}" srcOrd="0" destOrd="0" presId="urn:microsoft.com/office/officeart/2005/8/layout/process3"/>
    <dgm:cxn modelId="{C17B2670-BE31-466F-9FD1-588939A02B7B}" type="presParOf" srcId="{5D2FE45F-DFD5-4EC8-9C36-E7D2B292F0E7}" destId="{BB4646AC-034A-4BFF-ADCD-3377087E3532}" srcOrd="2" destOrd="0" presId="urn:microsoft.com/office/officeart/2005/8/layout/process3"/>
    <dgm:cxn modelId="{C6835F5F-315C-46BE-AA00-D64142F33A8A}" type="presParOf" srcId="{BB4646AC-034A-4BFF-ADCD-3377087E3532}" destId="{5F5FEF56-4AF0-489E-A554-89D5508E903B}" srcOrd="0" destOrd="0" presId="urn:microsoft.com/office/officeart/2005/8/layout/process3"/>
    <dgm:cxn modelId="{090CDE2F-6C38-48F2-BC0F-A7153D67E670}" type="presParOf" srcId="{BB4646AC-034A-4BFF-ADCD-3377087E3532}" destId="{3E321060-A7F9-4D97-BD02-47D8106AEAF4}" srcOrd="1" destOrd="0" presId="urn:microsoft.com/office/officeart/2005/8/layout/process3"/>
    <dgm:cxn modelId="{8195D5F9-1EB0-43E0-83B7-BA57931D689F}" type="presParOf" srcId="{BB4646AC-034A-4BFF-ADCD-3377087E3532}" destId="{E0CA152A-39CD-44CC-82DF-E39719211BE8}" srcOrd="2" destOrd="0" presId="urn:microsoft.com/office/officeart/2005/8/layout/process3"/>
    <dgm:cxn modelId="{85160B70-5314-4E93-8BC5-114D8E367822}" type="presParOf" srcId="{5D2FE45F-DFD5-4EC8-9C36-E7D2B292F0E7}" destId="{B4902A34-3D0F-411B-8614-E62838335A2D}" srcOrd="3" destOrd="0" presId="urn:microsoft.com/office/officeart/2005/8/layout/process3"/>
    <dgm:cxn modelId="{90C02C34-B089-490A-8A5C-632C3378DFD0}" type="presParOf" srcId="{B4902A34-3D0F-411B-8614-E62838335A2D}" destId="{E885C454-1BA2-4D1B-89C3-DB83E84D9504}" srcOrd="0" destOrd="0" presId="urn:microsoft.com/office/officeart/2005/8/layout/process3"/>
    <dgm:cxn modelId="{0CB2BEA0-AD66-4281-B06E-845382921768}" type="presParOf" srcId="{5D2FE45F-DFD5-4EC8-9C36-E7D2B292F0E7}" destId="{25F716B3-1716-4FB0-AEAA-FFB6DA0E2E03}" srcOrd="4" destOrd="0" presId="urn:microsoft.com/office/officeart/2005/8/layout/process3"/>
    <dgm:cxn modelId="{BE80B0B2-3D67-46DA-80DE-B97767E8313C}" type="presParOf" srcId="{25F716B3-1716-4FB0-AEAA-FFB6DA0E2E03}" destId="{021C49A6-3CD4-4FAE-A188-255233C5E83D}" srcOrd="0" destOrd="0" presId="urn:microsoft.com/office/officeart/2005/8/layout/process3"/>
    <dgm:cxn modelId="{C6750728-A288-491C-9CCE-F787B2CD821A}" type="presParOf" srcId="{25F716B3-1716-4FB0-AEAA-FFB6DA0E2E03}" destId="{AC8DCC19-0CC3-4C88-B0E5-812B8DAB33DF}" srcOrd="1" destOrd="0" presId="urn:microsoft.com/office/officeart/2005/8/layout/process3"/>
    <dgm:cxn modelId="{44469B2C-8DCF-4411-8A39-E82A6C591595}" type="presParOf" srcId="{25F716B3-1716-4FB0-AEAA-FFB6DA0E2E03}" destId="{9B8B2FCC-4FF6-4F4D-9ADE-83B6BFD1AC4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357E6803-76CC-492B-B98A-A86FF65C7E46}" type="presOf" srcId="{F9373232-D884-4343-B156-EA8118D2409C}" destId="{BC5441AC-E02D-48F4-A87B-957DAEF6F120}" srcOrd="0" destOrd="0" presId="urn:microsoft.com/office/officeart/2005/8/layout/vList2"/>
    <dgm:cxn modelId="{561346F7-8F46-4FE5-839A-D3815443F9FB}" type="presOf" srcId="{3254CEC8-2781-47C0-A517-58BBC6648457}" destId="{6CF03597-32C1-456F-BF53-0F8496FC52BE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BCEBB47E-A7B4-4D7C-8C31-1BA11188E302}" type="presOf" srcId="{8AD2A750-76F8-47A6-B0DB-E572290D7B7E}" destId="{61518926-52EE-4D2F-8989-FBD43616DE21}" srcOrd="0" destOrd="0" presId="urn:microsoft.com/office/officeart/2005/8/layout/vList2"/>
    <dgm:cxn modelId="{4B644BC8-0A21-4DC9-ADA1-3C5AF0B76C8F}" type="presOf" srcId="{C9805307-1AE8-4EAF-A817-63DC3234CEF0}" destId="{F683DAFA-3AE1-4AEC-BB0E-295ED32F13AB}" srcOrd="0" destOrd="0" presId="urn:microsoft.com/office/officeart/2005/8/layout/vList2"/>
    <dgm:cxn modelId="{D91C1537-1144-4588-B95D-47F9BE58E7CF}" type="presOf" srcId="{22A5CFD8-D018-46EB-893E-D7D31C584972}" destId="{DF73ED7E-BDBE-49DA-9695-137FA007D212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EBA2CCC9-7CE2-4694-BEA9-E66B667C1BE0}" type="presOf" srcId="{1091FDB5-CD0F-47C6-8DD4-432829DA4816}" destId="{2C0A26BD-458D-4AFA-B94D-982AA54E954C}" srcOrd="0" destOrd="0" presId="urn:microsoft.com/office/officeart/2005/8/layout/vList2"/>
    <dgm:cxn modelId="{C2F86811-4423-4833-8382-A5B7F6B2A509}" type="presOf" srcId="{65B62F07-503E-4876-A813-70022ECEFF7F}" destId="{89326C83-B003-41E9-A240-DB01F076C331}" srcOrd="0" destOrd="0" presId="urn:microsoft.com/office/officeart/2005/8/layout/vList2"/>
    <dgm:cxn modelId="{9A9DFCBA-C328-4004-83B5-DBC4FCDDA9F7}" type="presOf" srcId="{6D647D2E-CF64-41DB-9228-477A09914B61}" destId="{A3A3CF63-D2DA-4077-8ADD-C5595AFDA03F}" srcOrd="0" destOrd="0" presId="urn:microsoft.com/office/officeart/2005/8/layout/vList2"/>
    <dgm:cxn modelId="{6ABBB539-A62B-4CFC-8EE2-98F5A664B9FA}" type="presOf" srcId="{ED2B5332-C49A-4447-965E-6748F2A5E6A8}" destId="{E0A77A3C-DFAF-44EC-B0D4-BC16CAA3F980}" srcOrd="0" destOrd="0" presId="urn:microsoft.com/office/officeart/2005/8/layout/vList2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BF1A4C62-AAF5-445C-AFCA-4ADD2248EB78}" type="presOf" srcId="{975436C0-22D8-427B-813E-DD156CB28E18}" destId="{68E0A7EF-0CF3-47A1-834F-A9DD1699D8FC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473AB6AD-0805-4BE9-9A84-B95FB10CDE2D}" type="presParOf" srcId="{F683DAFA-3AE1-4AEC-BB0E-295ED32F13AB}" destId="{2C0A26BD-458D-4AFA-B94D-982AA54E954C}" srcOrd="0" destOrd="0" presId="urn:microsoft.com/office/officeart/2005/8/layout/vList2"/>
    <dgm:cxn modelId="{BB28B68C-1215-4528-BF5D-94D61283B96D}" type="presParOf" srcId="{F683DAFA-3AE1-4AEC-BB0E-295ED32F13AB}" destId="{391D92FD-E10A-4024-BCB0-87DF5748F0AF}" srcOrd="1" destOrd="0" presId="urn:microsoft.com/office/officeart/2005/8/layout/vList2"/>
    <dgm:cxn modelId="{0E7A71B2-02B1-4713-B3B3-278E363E10DF}" type="presParOf" srcId="{F683DAFA-3AE1-4AEC-BB0E-295ED32F13AB}" destId="{89326C83-B003-41E9-A240-DB01F076C331}" srcOrd="2" destOrd="0" presId="urn:microsoft.com/office/officeart/2005/8/layout/vList2"/>
    <dgm:cxn modelId="{A0B5CD23-CFC3-49AA-B4AC-824CB5836DB9}" type="presParOf" srcId="{F683DAFA-3AE1-4AEC-BB0E-295ED32F13AB}" destId="{00B48E0B-B20C-404E-AD5A-6EC7EBC5C80B}" srcOrd="3" destOrd="0" presId="urn:microsoft.com/office/officeart/2005/8/layout/vList2"/>
    <dgm:cxn modelId="{DB5199DA-ACA0-411B-B667-56E08076FD53}" type="presParOf" srcId="{F683DAFA-3AE1-4AEC-BB0E-295ED32F13AB}" destId="{61518926-52EE-4D2F-8989-FBD43616DE21}" srcOrd="4" destOrd="0" presId="urn:microsoft.com/office/officeart/2005/8/layout/vList2"/>
    <dgm:cxn modelId="{9F4DC073-61D4-4DFE-8717-06125F5EDAD5}" type="presParOf" srcId="{F683DAFA-3AE1-4AEC-BB0E-295ED32F13AB}" destId="{0806F8FB-D0FC-46F3-B0D8-6E3F4B599F56}" srcOrd="5" destOrd="0" presId="urn:microsoft.com/office/officeart/2005/8/layout/vList2"/>
    <dgm:cxn modelId="{71405F28-81F4-4022-9A3A-3C5220975055}" type="presParOf" srcId="{F683DAFA-3AE1-4AEC-BB0E-295ED32F13AB}" destId="{E0A77A3C-DFAF-44EC-B0D4-BC16CAA3F980}" srcOrd="6" destOrd="0" presId="urn:microsoft.com/office/officeart/2005/8/layout/vList2"/>
    <dgm:cxn modelId="{FC877E75-2E98-45D5-A6B7-B0697393406B}" type="presParOf" srcId="{F683DAFA-3AE1-4AEC-BB0E-295ED32F13AB}" destId="{13A795BC-C08C-444C-93F1-2D0D1BF6C3B4}" srcOrd="7" destOrd="0" presId="urn:microsoft.com/office/officeart/2005/8/layout/vList2"/>
    <dgm:cxn modelId="{496F2136-9E54-4677-A6F1-440D24C1AF58}" type="presParOf" srcId="{F683DAFA-3AE1-4AEC-BB0E-295ED32F13AB}" destId="{A3A3CF63-D2DA-4077-8ADD-C5595AFDA03F}" srcOrd="8" destOrd="0" presId="urn:microsoft.com/office/officeart/2005/8/layout/vList2"/>
    <dgm:cxn modelId="{61647BB9-2750-43EE-8069-1FF91DD24DF5}" type="presParOf" srcId="{F683DAFA-3AE1-4AEC-BB0E-295ED32F13AB}" destId="{8E3E5389-3D72-457C-AB63-DEE45211F318}" srcOrd="9" destOrd="0" presId="urn:microsoft.com/office/officeart/2005/8/layout/vList2"/>
    <dgm:cxn modelId="{318C1CA1-1180-45A4-A362-89A4C991F980}" type="presParOf" srcId="{F683DAFA-3AE1-4AEC-BB0E-295ED32F13AB}" destId="{6CF03597-32C1-456F-BF53-0F8496FC52BE}" srcOrd="10" destOrd="0" presId="urn:microsoft.com/office/officeart/2005/8/layout/vList2"/>
    <dgm:cxn modelId="{CFA12B82-F673-4C55-804B-7E6AF5F33B61}" type="presParOf" srcId="{F683DAFA-3AE1-4AEC-BB0E-295ED32F13AB}" destId="{D481AA32-CF93-4410-B8EF-9F7F26E9528F}" srcOrd="11" destOrd="0" presId="urn:microsoft.com/office/officeart/2005/8/layout/vList2"/>
    <dgm:cxn modelId="{94370C44-982C-4E51-B293-204C605B65A7}" type="presParOf" srcId="{F683DAFA-3AE1-4AEC-BB0E-295ED32F13AB}" destId="{68E0A7EF-0CF3-47A1-834F-A9DD1699D8FC}" srcOrd="12" destOrd="0" presId="urn:microsoft.com/office/officeart/2005/8/layout/vList2"/>
    <dgm:cxn modelId="{60F06F78-72EA-4417-9EC2-6C84ADA161E3}" type="presParOf" srcId="{F683DAFA-3AE1-4AEC-BB0E-295ED32F13AB}" destId="{D756C103-70D6-4355-AAEA-AC3341BB6D9E}" srcOrd="13" destOrd="0" presId="urn:microsoft.com/office/officeart/2005/8/layout/vList2"/>
    <dgm:cxn modelId="{83CE63F5-7581-4F55-B98F-A02549D61F54}" type="presParOf" srcId="{F683DAFA-3AE1-4AEC-BB0E-295ED32F13AB}" destId="{DF73ED7E-BDBE-49DA-9695-137FA007D212}" srcOrd="14" destOrd="0" presId="urn:microsoft.com/office/officeart/2005/8/layout/vList2"/>
    <dgm:cxn modelId="{F08E1655-BB7C-4DEF-91C4-ED5DF489188A}" type="presParOf" srcId="{F683DAFA-3AE1-4AEC-BB0E-295ED32F13AB}" destId="{95CA2D83-2738-4946-9B0C-CA5CCAAE632C}" srcOrd="15" destOrd="0" presId="urn:microsoft.com/office/officeart/2005/8/layout/vList2"/>
    <dgm:cxn modelId="{70F5D06E-B4FF-454B-8730-481E6A64E09D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0DF409-58B2-4A01-A5D6-9ADB50787E86}" type="doc">
      <dgm:prSet loTypeId="urn:microsoft.com/office/officeart/2005/8/layout/StepDownProcess" loCatId="process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E91C26C-5696-4AA9-A012-FE99868450B6}">
      <dgm:prSet phldrT="[Text]"/>
      <dgm:spPr/>
      <dgm:t>
        <a:bodyPr/>
        <a:lstStyle/>
        <a:p>
          <a:r>
            <a:rPr lang="en-US" b="1" dirty="0" smtClean="0"/>
            <a:t>50</a:t>
          </a:r>
          <a:r>
            <a:rPr lang="en-US" b="1" baseline="30000" dirty="0" smtClean="0"/>
            <a:t>th</a:t>
          </a:r>
          <a:r>
            <a:rPr lang="en-US" b="1" dirty="0" smtClean="0"/>
            <a:t>  anniversary</a:t>
          </a:r>
          <a:endParaRPr lang="en-US" b="1" dirty="0"/>
        </a:p>
      </dgm:t>
    </dgm:pt>
    <dgm:pt modelId="{4A20A580-5B41-4B6B-BB5F-EF1AFA0AD904}" type="parTrans" cxnId="{B0B07C3A-04AE-4E69-AC07-5225E1AF2D0F}">
      <dgm:prSet/>
      <dgm:spPr/>
      <dgm:t>
        <a:bodyPr/>
        <a:lstStyle/>
        <a:p>
          <a:endParaRPr lang="en-US" b="1"/>
        </a:p>
      </dgm:t>
    </dgm:pt>
    <dgm:pt modelId="{E6494EBB-D1B7-4979-96C1-7D81AA64DFD3}" type="sibTrans" cxnId="{B0B07C3A-04AE-4E69-AC07-5225E1AF2D0F}">
      <dgm:prSet/>
      <dgm:spPr/>
      <dgm:t>
        <a:bodyPr/>
        <a:lstStyle/>
        <a:p>
          <a:endParaRPr lang="en-US" b="1"/>
        </a:p>
      </dgm:t>
    </dgm:pt>
    <dgm:pt modelId="{A8D1562C-09D7-4D11-A190-EFCA78887616}">
      <dgm:prSet phldrT="[Text]"/>
      <dgm:spPr/>
      <dgm:t>
        <a:bodyPr/>
        <a:lstStyle/>
        <a:p>
          <a:r>
            <a:rPr lang="en-US" b="1" dirty="0" smtClean="0"/>
            <a:t>Since the first satellite observation</a:t>
          </a:r>
          <a:endParaRPr lang="en-US" b="1" dirty="0"/>
        </a:p>
      </dgm:t>
    </dgm:pt>
    <dgm:pt modelId="{32B9F4D9-4D7C-4DA8-9772-63529FCFD7D8}" type="parTrans" cxnId="{0A995D01-B5F4-4513-96EF-18654E521B57}">
      <dgm:prSet/>
      <dgm:spPr/>
      <dgm:t>
        <a:bodyPr/>
        <a:lstStyle/>
        <a:p>
          <a:endParaRPr lang="en-US" b="1"/>
        </a:p>
      </dgm:t>
    </dgm:pt>
    <dgm:pt modelId="{5890D970-42D8-4DD1-9F89-1C59737A50E4}" type="sibTrans" cxnId="{0A995D01-B5F4-4513-96EF-18654E521B57}">
      <dgm:prSet/>
      <dgm:spPr/>
      <dgm:t>
        <a:bodyPr/>
        <a:lstStyle/>
        <a:p>
          <a:endParaRPr lang="en-US" b="1"/>
        </a:p>
      </dgm:t>
    </dgm:pt>
    <dgm:pt modelId="{5A7EB54D-CA86-48FF-B686-CDBA039ED6AB}">
      <dgm:prSet phldrT="[Text]"/>
      <dgm:spPr/>
      <dgm:t>
        <a:bodyPr/>
        <a:lstStyle/>
        <a:p>
          <a:r>
            <a:rPr lang="en-US" b="1" dirty="0" smtClean="0"/>
            <a:t>1995-2009</a:t>
          </a:r>
          <a:endParaRPr lang="en-US" b="1" dirty="0"/>
        </a:p>
      </dgm:t>
    </dgm:pt>
    <dgm:pt modelId="{CD6377E8-8A40-4BE1-8815-50C8D77FE914}" type="parTrans" cxnId="{62CDDE42-32EF-4775-ADD1-BA159E8F0F0D}">
      <dgm:prSet/>
      <dgm:spPr/>
      <dgm:t>
        <a:bodyPr/>
        <a:lstStyle/>
        <a:p>
          <a:endParaRPr lang="en-US" b="1"/>
        </a:p>
      </dgm:t>
    </dgm:pt>
    <dgm:pt modelId="{7220AC35-E7EC-48A5-9C0E-6E34FFF1CB1E}" type="sibTrans" cxnId="{62CDDE42-32EF-4775-ADD1-BA159E8F0F0D}">
      <dgm:prSet/>
      <dgm:spPr/>
      <dgm:t>
        <a:bodyPr/>
        <a:lstStyle/>
        <a:p>
          <a:endParaRPr lang="en-US" b="1"/>
        </a:p>
      </dgm:t>
    </dgm:pt>
    <dgm:pt modelId="{8E6B575F-E366-4DDF-AD24-C4894E157AC4}">
      <dgm:prSet phldrT="[Text]"/>
      <dgm:spPr/>
      <dgm:t>
        <a:bodyPr/>
        <a:lstStyle/>
        <a:p>
          <a:r>
            <a:rPr lang="en-US" b="1" dirty="0" smtClean="0"/>
            <a:t>Development of 42 instruments relevant for air quality.</a:t>
          </a:r>
          <a:endParaRPr lang="en-US" b="1" dirty="0"/>
        </a:p>
      </dgm:t>
    </dgm:pt>
    <dgm:pt modelId="{DE8C8BA0-BBDF-439D-B25B-D3C260FF312F}" type="parTrans" cxnId="{D76757CF-C700-4486-B8D1-B64290BB8E7D}">
      <dgm:prSet/>
      <dgm:spPr/>
      <dgm:t>
        <a:bodyPr/>
        <a:lstStyle/>
        <a:p>
          <a:endParaRPr lang="en-US" b="1"/>
        </a:p>
      </dgm:t>
    </dgm:pt>
    <dgm:pt modelId="{E8D9C280-F588-42C9-B404-E1C1CA6E7994}" type="sibTrans" cxnId="{D76757CF-C700-4486-B8D1-B64290BB8E7D}">
      <dgm:prSet/>
      <dgm:spPr/>
      <dgm:t>
        <a:bodyPr/>
        <a:lstStyle/>
        <a:p>
          <a:endParaRPr lang="en-US" b="1"/>
        </a:p>
      </dgm:t>
    </dgm:pt>
    <dgm:pt modelId="{FCD46D7D-D243-40BA-8199-3CD70C9EE6B5}">
      <dgm:prSet phldrT="[Text]"/>
      <dgm:spPr/>
      <dgm:t>
        <a:bodyPr/>
        <a:lstStyle/>
        <a:p>
          <a:r>
            <a:rPr lang="en-US" b="1" dirty="0" smtClean="0"/>
            <a:t>Importance:</a:t>
          </a:r>
          <a:endParaRPr lang="en-US" b="1" dirty="0"/>
        </a:p>
      </dgm:t>
    </dgm:pt>
    <dgm:pt modelId="{9BD8A720-0D75-4C24-B7C8-283F96478873}" type="parTrans" cxnId="{29394956-628D-4612-A86D-E0BADD09ACB6}">
      <dgm:prSet/>
      <dgm:spPr/>
      <dgm:t>
        <a:bodyPr/>
        <a:lstStyle/>
        <a:p>
          <a:endParaRPr lang="en-US" b="1"/>
        </a:p>
      </dgm:t>
    </dgm:pt>
    <dgm:pt modelId="{39CB065B-6D89-42A2-BD3E-2E43CF3CEA42}" type="sibTrans" cxnId="{29394956-628D-4612-A86D-E0BADD09ACB6}">
      <dgm:prSet/>
      <dgm:spPr/>
      <dgm:t>
        <a:bodyPr/>
        <a:lstStyle/>
        <a:p>
          <a:endParaRPr lang="en-US" b="1"/>
        </a:p>
      </dgm:t>
    </dgm:pt>
    <dgm:pt modelId="{4FD6D8C2-AB28-4596-ACF5-219AF2F0C308}">
      <dgm:prSet phldrT="[Text]"/>
      <dgm:spPr/>
      <dgm:t>
        <a:bodyPr/>
        <a:lstStyle/>
        <a:p>
          <a:r>
            <a:rPr lang="en-US" b="1" dirty="0" smtClean="0"/>
            <a:t>Event detection</a:t>
          </a:r>
          <a:endParaRPr lang="en-US" b="1" dirty="0"/>
        </a:p>
      </dgm:t>
    </dgm:pt>
    <dgm:pt modelId="{84AD51F0-192E-472A-9723-8C5C100821D4}" type="parTrans" cxnId="{DA390F3A-3196-4016-8EB0-C05915C28698}">
      <dgm:prSet/>
      <dgm:spPr/>
      <dgm:t>
        <a:bodyPr/>
        <a:lstStyle/>
        <a:p>
          <a:endParaRPr lang="en-US" b="1"/>
        </a:p>
      </dgm:t>
    </dgm:pt>
    <dgm:pt modelId="{74A0D8FF-6DBF-41C1-81E3-541F4AFE7415}" type="sibTrans" cxnId="{DA390F3A-3196-4016-8EB0-C05915C28698}">
      <dgm:prSet/>
      <dgm:spPr/>
      <dgm:t>
        <a:bodyPr/>
        <a:lstStyle/>
        <a:p>
          <a:endParaRPr lang="en-US" b="1"/>
        </a:p>
      </dgm:t>
    </dgm:pt>
    <dgm:pt modelId="{9CFA50EC-9942-4BA1-ADDA-B05376F96D7F}">
      <dgm:prSet phldrT="[Text]"/>
      <dgm:spPr/>
      <dgm:t>
        <a:bodyPr/>
        <a:lstStyle/>
        <a:p>
          <a:r>
            <a:rPr lang="en-US" b="1" dirty="0" smtClean="0"/>
            <a:t>Purpose</a:t>
          </a:r>
          <a:endParaRPr lang="en-US" b="1" dirty="0"/>
        </a:p>
      </dgm:t>
    </dgm:pt>
    <dgm:pt modelId="{FDCF7CE5-F46E-4358-8180-3AF49BF18152}" type="parTrans" cxnId="{76604C4B-5E54-494C-A7A9-64F020433030}">
      <dgm:prSet/>
      <dgm:spPr/>
      <dgm:t>
        <a:bodyPr/>
        <a:lstStyle/>
        <a:p>
          <a:endParaRPr lang="en-US" b="1"/>
        </a:p>
      </dgm:t>
    </dgm:pt>
    <dgm:pt modelId="{7B62A3E6-6C6D-4D6A-B5E1-8F6ADEFF729D}" type="sibTrans" cxnId="{76604C4B-5E54-494C-A7A9-64F020433030}">
      <dgm:prSet/>
      <dgm:spPr/>
      <dgm:t>
        <a:bodyPr/>
        <a:lstStyle/>
        <a:p>
          <a:endParaRPr lang="en-US" b="1"/>
        </a:p>
      </dgm:t>
    </dgm:pt>
    <dgm:pt modelId="{A5D1CBDA-9E8F-41AD-977F-345A3ABAEE5C}">
      <dgm:prSet phldrT="[Text]"/>
      <dgm:spPr/>
      <dgm:t>
        <a:bodyPr/>
        <a:lstStyle/>
        <a:p>
          <a:r>
            <a:rPr lang="en-US" b="1" dirty="0" smtClean="0"/>
            <a:t>Trace gases and aerosols</a:t>
          </a:r>
          <a:endParaRPr lang="en-US" b="1" dirty="0"/>
        </a:p>
      </dgm:t>
    </dgm:pt>
    <dgm:pt modelId="{652CB6AE-39AA-4EA4-AF80-01E046C3D815}" type="parTrans" cxnId="{9A963327-9C9C-41B8-BC28-354F75649212}">
      <dgm:prSet/>
      <dgm:spPr/>
      <dgm:t>
        <a:bodyPr/>
        <a:lstStyle/>
        <a:p>
          <a:endParaRPr lang="en-US"/>
        </a:p>
      </dgm:t>
    </dgm:pt>
    <dgm:pt modelId="{795D45C7-A7A0-4027-A165-CB66109E27DF}" type="sibTrans" cxnId="{9A963327-9C9C-41B8-BC28-354F75649212}">
      <dgm:prSet/>
      <dgm:spPr/>
      <dgm:t>
        <a:bodyPr/>
        <a:lstStyle/>
        <a:p>
          <a:endParaRPr lang="en-US"/>
        </a:p>
      </dgm:t>
    </dgm:pt>
    <dgm:pt modelId="{AE28B42F-8CF2-4971-8E38-5EAA79113DFF}">
      <dgm:prSet phldrT="[Text]"/>
      <dgm:spPr/>
      <dgm:t>
        <a:bodyPr/>
        <a:lstStyle/>
        <a:p>
          <a:r>
            <a:rPr lang="en-US" b="1" dirty="0" smtClean="0"/>
            <a:t>Transport and model prediction</a:t>
          </a:r>
          <a:endParaRPr lang="en-US" b="1" dirty="0"/>
        </a:p>
      </dgm:t>
    </dgm:pt>
    <dgm:pt modelId="{FE745DA6-B0CA-4E4B-ADED-5276CA3F1FEC}" type="parTrans" cxnId="{90B2A4F8-DB25-498A-8E1D-3333B408C2F5}">
      <dgm:prSet/>
      <dgm:spPr/>
      <dgm:t>
        <a:bodyPr/>
        <a:lstStyle/>
        <a:p>
          <a:endParaRPr lang="en-US"/>
        </a:p>
      </dgm:t>
    </dgm:pt>
    <dgm:pt modelId="{C7C13F89-8DC9-4EB0-850A-3A25E7E4D91D}" type="sibTrans" cxnId="{90B2A4F8-DB25-498A-8E1D-3333B408C2F5}">
      <dgm:prSet/>
      <dgm:spPr/>
      <dgm:t>
        <a:bodyPr/>
        <a:lstStyle/>
        <a:p>
          <a:endParaRPr lang="en-US"/>
        </a:p>
      </dgm:t>
    </dgm:pt>
    <dgm:pt modelId="{70CAA8F7-096F-436D-A236-74F8AA84BC01}">
      <dgm:prSet phldrT="[Text]"/>
      <dgm:spPr/>
      <dgm:t>
        <a:bodyPr/>
        <a:lstStyle/>
        <a:p>
          <a:r>
            <a:rPr lang="en-US" b="1" dirty="0" smtClean="0"/>
            <a:t>Emission estimation</a:t>
          </a:r>
          <a:endParaRPr lang="en-US" b="1" dirty="0"/>
        </a:p>
      </dgm:t>
    </dgm:pt>
    <dgm:pt modelId="{F4D5A05B-F4A8-4FB9-A125-8D9F947F7962}" type="parTrans" cxnId="{4A182C99-646C-4624-BEC7-35B0CE67F83F}">
      <dgm:prSet/>
      <dgm:spPr/>
      <dgm:t>
        <a:bodyPr/>
        <a:lstStyle/>
        <a:p>
          <a:endParaRPr lang="en-US"/>
        </a:p>
      </dgm:t>
    </dgm:pt>
    <dgm:pt modelId="{0F2B016C-16C4-40C1-9B40-1886792436FB}" type="sibTrans" cxnId="{4A182C99-646C-4624-BEC7-35B0CE67F83F}">
      <dgm:prSet/>
      <dgm:spPr/>
      <dgm:t>
        <a:bodyPr/>
        <a:lstStyle/>
        <a:p>
          <a:endParaRPr lang="en-US"/>
        </a:p>
      </dgm:t>
    </dgm:pt>
    <dgm:pt modelId="{47F0CB77-7C63-48D0-ABBE-D66AE18CC78C}" type="pres">
      <dgm:prSet presAssocID="{5F0DF409-58B2-4A01-A5D6-9ADB50787E8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4C84564A-B43F-444E-8FDE-EC242C0E9FC3}" type="pres">
      <dgm:prSet presAssocID="{9CFA50EC-9942-4BA1-ADDA-B05376F96D7F}" presName="composite" presStyleCnt="0"/>
      <dgm:spPr/>
    </dgm:pt>
    <dgm:pt modelId="{63245197-7E25-4137-BB37-19BF5D38BA9F}" type="pres">
      <dgm:prSet presAssocID="{9CFA50EC-9942-4BA1-ADDA-B05376F96D7F}" presName="bentUpArrow1" presStyleLbl="alignImgPlace1" presStyleIdx="0" presStyleCnt="3"/>
      <dgm:spPr/>
    </dgm:pt>
    <dgm:pt modelId="{A532F16E-FC8F-437C-813A-46D7BA6C0630}" type="pres">
      <dgm:prSet presAssocID="{9CFA50EC-9942-4BA1-ADDA-B05376F96D7F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DF21A9-42A7-4B82-BF2B-4D1DC40FCAA6}" type="pres">
      <dgm:prSet presAssocID="{9CFA50EC-9942-4BA1-ADDA-B05376F96D7F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F18869F7-A5D9-4CD9-A64E-F268BBA66F2F}" type="pres">
      <dgm:prSet presAssocID="{7B62A3E6-6C6D-4D6A-B5E1-8F6ADEFF729D}" presName="sibTrans" presStyleCnt="0"/>
      <dgm:spPr/>
    </dgm:pt>
    <dgm:pt modelId="{048F567F-C3D7-4D7F-9367-83445029FF82}" type="pres">
      <dgm:prSet presAssocID="{CE91C26C-5696-4AA9-A012-FE99868450B6}" presName="composite" presStyleCnt="0"/>
      <dgm:spPr/>
    </dgm:pt>
    <dgm:pt modelId="{F51D42DF-28C4-435E-82B7-C063FCE085C3}" type="pres">
      <dgm:prSet presAssocID="{CE91C26C-5696-4AA9-A012-FE99868450B6}" presName="bentUpArrow1" presStyleLbl="alignImgPlace1" presStyleIdx="1" presStyleCnt="3"/>
      <dgm:spPr/>
    </dgm:pt>
    <dgm:pt modelId="{9867CE66-0860-4834-89DD-46324710F21F}" type="pres">
      <dgm:prSet presAssocID="{CE91C26C-5696-4AA9-A012-FE99868450B6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4BBBF3-F9EE-42D9-AE19-5198458DD558}" type="pres">
      <dgm:prSet presAssocID="{CE91C26C-5696-4AA9-A012-FE99868450B6}" presName="ChildText" presStyleLbl="revTx" presStyleIdx="1" presStyleCnt="4" custScaleX="227729" custLinFactNeighborX="64772" custLinFactNeighborY="31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36E020-AA4C-4578-977A-74BF790E554F}" type="pres">
      <dgm:prSet presAssocID="{E6494EBB-D1B7-4979-96C1-7D81AA64DFD3}" presName="sibTrans" presStyleCnt="0"/>
      <dgm:spPr/>
    </dgm:pt>
    <dgm:pt modelId="{A3A788BE-B45B-4D0E-8EE9-23D7D2560A10}" type="pres">
      <dgm:prSet presAssocID="{5A7EB54D-CA86-48FF-B686-CDBA039ED6AB}" presName="composite" presStyleCnt="0"/>
      <dgm:spPr/>
    </dgm:pt>
    <dgm:pt modelId="{F542437E-45B4-45C7-8108-519C76DEBECE}" type="pres">
      <dgm:prSet presAssocID="{5A7EB54D-CA86-48FF-B686-CDBA039ED6AB}" presName="bentUpArrow1" presStyleLbl="alignImgPlace1" presStyleIdx="2" presStyleCnt="3"/>
      <dgm:spPr/>
    </dgm:pt>
    <dgm:pt modelId="{FC18FF4B-FA44-4054-8B22-E7BFB14D6251}" type="pres">
      <dgm:prSet presAssocID="{5A7EB54D-CA86-48FF-B686-CDBA039ED6AB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82171B-37B2-4C8A-90A0-1B399901983C}" type="pres">
      <dgm:prSet presAssocID="{5A7EB54D-CA86-48FF-B686-CDBA039ED6AB}" presName="ChildText" presStyleLbl="revTx" presStyleIdx="2" presStyleCnt="4" custScaleX="244170" custLinFactNeighborX="74423" custLinFactNeighborY="38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5BBA3-84FF-4D31-A561-75F817D028AB}" type="pres">
      <dgm:prSet presAssocID="{7220AC35-E7EC-48A5-9C0E-6E34FFF1CB1E}" presName="sibTrans" presStyleCnt="0"/>
      <dgm:spPr/>
    </dgm:pt>
    <dgm:pt modelId="{83C76BD1-D1A2-4F5D-BD1B-7E331A39DD41}" type="pres">
      <dgm:prSet presAssocID="{FCD46D7D-D243-40BA-8199-3CD70C9EE6B5}" presName="composite" presStyleCnt="0"/>
      <dgm:spPr/>
    </dgm:pt>
    <dgm:pt modelId="{B3F8A5CD-3201-46A1-BE87-A8A3990594EC}" type="pres">
      <dgm:prSet presAssocID="{FCD46D7D-D243-40BA-8199-3CD70C9EE6B5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ED43C9-684F-4362-A61B-DEAE5ECD89EA}" type="pres">
      <dgm:prSet presAssocID="{FCD46D7D-D243-40BA-8199-3CD70C9EE6B5}" presName="FinalChildText" presStyleLbl="revTx" presStyleIdx="3" presStyleCnt="4" custScaleX="133767" custLinFactNeighborX="23199" custLinFactNeighborY="18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CDDE42-32EF-4775-ADD1-BA159E8F0F0D}" srcId="{5F0DF409-58B2-4A01-A5D6-9ADB50787E86}" destId="{5A7EB54D-CA86-48FF-B686-CDBA039ED6AB}" srcOrd="2" destOrd="0" parTransId="{CD6377E8-8A40-4BE1-8815-50C8D77FE914}" sibTransId="{7220AC35-E7EC-48A5-9C0E-6E34FFF1CB1E}"/>
    <dgm:cxn modelId="{0A995D01-B5F4-4513-96EF-18654E521B57}" srcId="{CE91C26C-5696-4AA9-A012-FE99868450B6}" destId="{A8D1562C-09D7-4D11-A190-EFCA78887616}" srcOrd="0" destOrd="0" parTransId="{32B9F4D9-4D7C-4DA8-9772-63529FCFD7D8}" sibTransId="{5890D970-42D8-4DD1-9F89-1C59737A50E4}"/>
    <dgm:cxn modelId="{23E855AC-9ED0-44DF-B10E-6CE6991739A6}" type="presOf" srcId="{FCD46D7D-D243-40BA-8199-3CD70C9EE6B5}" destId="{B3F8A5CD-3201-46A1-BE87-A8A3990594EC}" srcOrd="0" destOrd="0" presId="urn:microsoft.com/office/officeart/2005/8/layout/StepDownProcess"/>
    <dgm:cxn modelId="{76604C4B-5E54-494C-A7A9-64F020433030}" srcId="{5F0DF409-58B2-4A01-A5D6-9ADB50787E86}" destId="{9CFA50EC-9942-4BA1-ADDA-B05376F96D7F}" srcOrd="0" destOrd="0" parTransId="{FDCF7CE5-F46E-4358-8180-3AF49BF18152}" sibTransId="{7B62A3E6-6C6D-4D6A-B5E1-8F6ADEFF729D}"/>
    <dgm:cxn modelId="{C2B7EFBC-F967-4691-AE0E-A5E9D115A9B6}" type="presOf" srcId="{8E6B575F-E366-4DDF-AD24-C4894E157AC4}" destId="{CA82171B-37B2-4C8A-90A0-1B399901983C}" srcOrd="0" destOrd="0" presId="urn:microsoft.com/office/officeart/2005/8/layout/StepDownProcess"/>
    <dgm:cxn modelId="{B0B07C3A-04AE-4E69-AC07-5225E1AF2D0F}" srcId="{5F0DF409-58B2-4A01-A5D6-9ADB50787E86}" destId="{CE91C26C-5696-4AA9-A012-FE99868450B6}" srcOrd="1" destOrd="0" parTransId="{4A20A580-5B41-4B6B-BB5F-EF1AFA0AD904}" sibTransId="{E6494EBB-D1B7-4979-96C1-7D81AA64DFD3}"/>
    <dgm:cxn modelId="{29394956-628D-4612-A86D-E0BADD09ACB6}" srcId="{5F0DF409-58B2-4A01-A5D6-9ADB50787E86}" destId="{FCD46D7D-D243-40BA-8199-3CD70C9EE6B5}" srcOrd="3" destOrd="0" parTransId="{9BD8A720-0D75-4C24-B7C8-283F96478873}" sibTransId="{39CB065B-6D89-42A2-BD3E-2E43CF3CEA42}"/>
    <dgm:cxn modelId="{C433880F-D537-4C3C-9F78-C16F0B6D1E8B}" type="presOf" srcId="{A5D1CBDA-9E8F-41AD-977F-345A3ABAEE5C}" destId="{CA82171B-37B2-4C8A-90A0-1B399901983C}" srcOrd="0" destOrd="1" presId="urn:microsoft.com/office/officeart/2005/8/layout/StepDownProcess"/>
    <dgm:cxn modelId="{97759ED3-52A1-4A0E-B6EA-6FE31A65009C}" type="presOf" srcId="{A8D1562C-09D7-4D11-A190-EFCA78887616}" destId="{6E4BBBF3-F9EE-42D9-AE19-5198458DD558}" srcOrd="0" destOrd="0" presId="urn:microsoft.com/office/officeart/2005/8/layout/StepDownProcess"/>
    <dgm:cxn modelId="{8067841F-3396-460F-880D-D64B1AC6B870}" type="presOf" srcId="{5F0DF409-58B2-4A01-A5D6-9ADB50787E86}" destId="{47F0CB77-7C63-48D0-ABBE-D66AE18CC78C}" srcOrd="0" destOrd="0" presId="urn:microsoft.com/office/officeart/2005/8/layout/StepDownProcess"/>
    <dgm:cxn modelId="{D76757CF-C700-4486-B8D1-B64290BB8E7D}" srcId="{5A7EB54D-CA86-48FF-B686-CDBA039ED6AB}" destId="{8E6B575F-E366-4DDF-AD24-C4894E157AC4}" srcOrd="0" destOrd="0" parTransId="{DE8C8BA0-BBDF-439D-B25B-D3C260FF312F}" sibTransId="{E8D9C280-F588-42C9-B404-E1C1CA6E7994}"/>
    <dgm:cxn modelId="{652078A1-1A0B-44F9-9B43-6800F9C3D3E9}" type="presOf" srcId="{CE91C26C-5696-4AA9-A012-FE99868450B6}" destId="{9867CE66-0860-4834-89DD-46324710F21F}" srcOrd="0" destOrd="0" presId="urn:microsoft.com/office/officeart/2005/8/layout/StepDownProcess"/>
    <dgm:cxn modelId="{E55470E7-73FA-41CB-8C09-7DF75657296B}" type="presOf" srcId="{5A7EB54D-CA86-48FF-B686-CDBA039ED6AB}" destId="{FC18FF4B-FA44-4054-8B22-E7BFB14D6251}" srcOrd="0" destOrd="0" presId="urn:microsoft.com/office/officeart/2005/8/layout/StepDownProcess"/>
    <dgm:cxn modelId="{F9FA7F3A-ADBC-4D0A-B688-CBEFDCD13CE5}" type="presOf" srcId="{AE28B42F-8CF2-4971-8E38-5EAA79113DFF}" destId="{00ED43C9-684F-4362-A61B-DEAE5ECD89EA}" srcOrd="0" destOrd="1" presId="urn:microsoft.com/office/officeart/2005/8/layout/StepDownProcess"/>
    <dgm:cxn modelId="{DA390F3A-3196-4016-8EB0-C05915C28698}" srcId="{FCD46D7D-D243-40BA-8199-3CD70C9EE6B5}" destId="{4FD6D8C2-AB28-4596-ACF5-219AF2F0C308}" srcOrd="0" destOrd="0" parTransId="{84AD51F0-192E-472A-9723-8C5C100821D4}" sibTransId="{74A0D8FF-6DBF-41C1-81E3-541F4AFE7415}"/>
    <dgm:cxn modelId="{AE8860FC-31CD-4671-B805-B1ED6B78CC3D}" type="presOf" srcId="{9CFA50EC-9942-4BA1-ADDA-B05376F96D7F}" destId="{A532F16E-FC8F-437C-813A-46D7BA6C0630}" srcOrd="0" destOrd="0" presId="urn:microsoft.com/office/officeart/2005/8/layout/StepDownProcess"/>
    <dgm:cxn modelId="{5FAD6DC0-5BB9-47E6-89DC-8883C616D247}" type="presOf" srcId="{70CAA8F7-096F-436D-A236-74F8AA84BC01}" destId="{00ED43C9-684F-4362-A61B-DEAE5ECD89EA}" srcOrd="0" destOrd="2" presId="urn:microsoft.com/office/officeart/2005/8/layout/StepDownProcess"/>
    <dgm:cxn modelId="{9A963327-9C9C-41B8-BC28-354F75649212}" srcId="{5A7EB54D-CA86-48FF-B686-CDBA039ED6AB}" destId="{A5D1CBDA-9E8F-41AD-977F-345A3ABAEE5C}" srcOrd="1" destOrd="0" parTransId="{652CB6AE-39AA-4EA4-AF80-01E046C3D815}" sibTransId="{795D45C7-A7A0-4027-A165-CB66109E27DF}"/>
    <dgm:cxn modelId="{E3B04176-8573-4D6B-967D-F856454B5CD8}" type="presOf" srcId="{4FD6D8C2-AB28-4596-ACF5-219AF2F0C308}" destId="{00ED43C9-684F-4362-A61B-DEAE5ECD89EA}" srcOrd="0" destOrd="0" presId="urn:microsoft.com/office/officeart/2005/8/layout/StepDownProcess"/>
    <dgm:cxn modelId="{90B2A4F8-DB25-498A-8E1D-3333B408C2F5}" srcId="{FCD46D7D-D243-40BA-8199-3CD70C9EE6B5}" destId="{AE28B42F-8CF2-4971-8E38-5EAA79113DFF}" srcOrd="1" destOrd="0" parTransId="{FE745DA6-B0CA-4E4B-ADED-5276CA3F1FEC}" sibTransId="{C7C13F89-8DC9-4EB0-850A-3A25E7E4D91D}"/>
    <dgm:cxn modelId="{4A182C99-646C-4624-BEC7-35B0CE67F83F}" srcId="{FCD46D7D-D243-40BA-8199-3CD70C9EE6B5}" destId="{70CAA8F7-096F-436D-A236-74F8AA84BC01}" srcOrd="2" destOrd="0" parTransId="{F4D5A05B-F4A8-4FB9-A125-8D9F947F7962}" sibTransId="{0F2B016C-16C4-40C1-9B40-1886792436FB}"/>
    <dgm:cxn modelId="{B2146032-AAF5-450B-8A84-E11D591A9717}" type="presParOf" srcId="{47F0CB77-7C63-48D0-ABBE-D66AE18CC78C}" destId="{4C84564A-B43F-444E-8FDE-EC242C0E9FC3}" srcOrd="0" destOrd="0" presId="urn:microsoft.com/office/officeart/2005/8/layout/StepDownProcess"/>
    <dgm:cxn modelId="{E62094E4-C5D4-434F-9392-E78B8BDF4AA3}" type="presParOf" srcId="{4C84564A-B43F-444E-8FDE-EC242C0E9FC3}" destId="{63245197-7E25-4137-BB37-19BF5D38BA9F}" srcOrd="0" destOrd="0" presId="urn:microsoft.com/office/officeart/2005/8/layout/StepDownProcess"/>
    <dgm:cxn modelId="{EEE961C6-F352-41CB-A413-E64FB7298398}" type="presParOf" srcId="{4C84564A-B43F-444E-8FDE-EC242C0E9FC3}" destId="{A532F16E-FC8F-437C-813A-46D7BA6C0630}" srcOrd="1" destOrd="0" presId="urn:microsoft.com/office/officeart/2005/8/layout/StepDownProcess"/>
    <dgm:cxn modelId="{4E1F5317-2687-498F-8E88-1BE5747D58F8}" type="presParOf" srcId="{4C84564A-B43F-444E-8FDE-EC242C0E9FC3}" destId="{96DF21A9-42A7-4B82-BF2B-4D1DC40FCAA6}" srcOrd="2" destOrd="0" presId="urn:microsoft.com/office/officeart/2005/8/layout/StepDownProcess"/>
    <dgm:cxn modelId="{B36142C7-0A20-43A3-831C-C51C6E5F25EB}" type="presParOf" srcId="{47F0CB77-7C63-48D0-ABBE-D66AE18CC78C}" destId="{F18869F7-A5D9-4CD9-A64E-F268BBA66F2F}" srcOrd="1" destOrd="0" presId="urn:microsoft.com/office/officeart/2005/8/layout/StepDownProcess"/>
    <dgm:cxn modelId="{2BEFBD38-14E0-4368-A812-68A0077C4F46}" type="presParOf" srcId="{47F0CB77-7C63-48D0-ABBE-D66AE18CC78C}" destId="{048F567F-C3D7-4D7F-9367-83445029FF82}" srcOrd="2" destOrd="0" presId="urn:microsoft.com/office/officeart/2005/8/layout/StepDownProcess"/>
    <dgm:cxn modelId="{8AB65205-1502-405B-8ED0-08C58F91A8CB}" type="presParOf" srcId="{048F567F-C3D7-4D7F-9367-83445029FF82}" destId="{F51D42DF-28C4-435E-82B7-C063FCE085C3}" srcOrd="0" destOrd="0" presId="urn:microsoft.com/office/officeart/2005/8/layout/StepDownProcess"/>
    <dgm:cxn modelId="{BD91F254-F853-4AFC-A856-B3F4A8199EDA}" type="presParOf" srcId="{048F567F-C3D7-4D7F-9367-83445029FF82}" destId="{9867CE66-0860-4834-89DD-46324710F21F}" srcOrd="1" destOrd="0" presId="urn:microsoft.com/office/officeart/2005/8/layout/StepDownProcess"/>
    <dgm:cxn modelId="{59B50978-9EEB-4E3E-B2CB-D1122B3DC53A}" type="presParOf" srcId="{048F567F-C3D7-4D7F-9367-83445029FF82}" destId="{6E4BBBF3-F9EE-42D9-AE19-5198458DD558}" srcOrd="2" destOrd="0" presId="urn:microsoft.com/office/officeart/2005/8/layout/StepDownProcess"/>
    <dgm:cxn modelId="{CBCC4311-6BAB-40DA-8162-8B3DA62C3A30}" type="presParOf" srcId="{47F0CB77-7C63-48D0-ABBE-D66AE18CC78C}" destId="{1B36E020-AA4C-4578-977A-74BF790E554F}" srcOrd="3" destOrd="0" presId="urn:microsoft.com/office/officeart/2005/8/layout/StepDownProcess"/>
    <dgm:cxn modelId="{083B33E1-06E9-41AB-B896-635E21340799}" type="presParOf" srcId="{47F0CB77-7C63-48D0-ABBE-D66AE18CC78C}" destId="{A3A788BE-B45B-4D0E-8EE9-23D7D2560A10}" srcOrd="4" destOrd="0" presId="urn:microsoft.com/office/officeart/2005/8/layout/StepDownProcess"/>
    <dgm:cxn modelId="{8296412B-0F65-4013-BCF6-34C5A9B97255}" type="presParOf" srcId="{A3A788BE-B45B-4D0E-8EE9-23D7D2560A10}" destId="{F542437E-45B4-45C7-8108-519C76DEBECE}" srcOrd="0" destOrd="0" presId="urn:microsoft.com/office/officeart/2005/8/layout/StepDownProcess"/>
    <dgm:cxn modelId="{8550BC2B-1159-4BC7-827F-DC500A9DA00B}" type="presParOf" srcId="{A3A788BE-B45B-4D0E-8EE9-23D7D2560A10}" destId="{FC18FF4B-FA44-4054-8B22-E7BFB14D6251}" srcOrd="1" destOrd="0" presId="urn:microsoft.com/office/officeart/2005/8/layout/StepDownProcess"/>
    <dgm:cxn modelId="{4EA035A6-8285-4BFB-8B72-7F118B6DB4C3}" type="presParOf" srcId="{A3A788BE-B45B-4D0E-8EE9-23D7D2560A10}" destId="{CA82171B-37B2-4C8A-90A0-1B399901983C}" srcOrd="2" destOrd="0" presId="urn:microsoft.com/office/officeart/2005/8/layout/StepDownProcess"/>
    <dgm:cxn modelId="{A4F11AEB-FB99-463F-93E4-6FFE1FBACD8A}" type="presParOf" srcId="{47F0CB77-7C63-48D0-ABBE-D66AE18CC78C}" destId="{6015BBA3-84FF-4D31-A561-75F817D028AB}" srcOrd="5" destOrd="0" presId="urn:microsoft.com/office/officeart/2005/8/layout/StepDownProcess"/>
    <dgm:cxn modelId="{95C23B7F-CABB-4446-B1F5-6619BAD26B08}" type="presParOf" srcId="{47F0CB77-7C63-48D0-ABBE-D66AE18CC78C}" destId="{83C76BD1-D1A2-4F5D-BD1B-7E331A39DD41}" srcOrd="6" destOrd="0" presId="urn:microsoft.com/office/officeart/2005/8/layout/StepDownProcess"/>
    <dgm:cxn modelId="{0C19D87F-1277-4E25-ADDC-ADA1752D1429}" type="presParOf" srcId="{83C76BD1-D1A2-4F5D-BD1B-7E331A39DD41}" destId="{B3F8A5CD-3201-46A1-BE87-A8A3990594EC}" srcOrd="0" destOrd="0" presId="urn:microsoft.com/office/officeart/2005/8/layout/StepDownProcess"/>
    <dgm:cxn modelId="{740FAB56-8AB7-4E42-8F89-05642F3D754D}" type="presParOf" srcId="{83C76BD1-D1A2-4F5D-BD1B-7E331A39DD41}" destId="{00ED43C9-684F-4362-A61B-DEAE5ECD89EA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9805307-1AE8-4EAF-A817-63DC3234CEF0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1091FDB5-CD0F-47C6-8DD4-432829DA4816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3E49F3-2577-4878-BD48-CAE213AEDD66}" type="par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546E3A-1664-4E2B-B98B-69B55B0C615E}" type="sibTrans" cxnId="{1A3161E0-8841-4E3F-B893-26B5DC49314D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5B62F07-503E-4876-A813-70022ECEFF7F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b="1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24B54E-C012-4294-8CB2-500CD76DF98E}" type="par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D5BA9D-F032-46B7-86C5-8CBE523BAF8E}" type="sibTrans" cxnId="{55731D2E-28B1-4F95-8ADB-06AEA0781B64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D2A750-76F8-47A6-B0DB-E572290D7B7E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gm:t>
    </dgm:pt>
    <dgm:pt modelId="{0B53F4B9-1C58-4981-83E0-DD54A7A9F3F2}" type="par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9AF980-895D-47FE-BB7F-74D7EA47913D}" type="sibTrans" cxnId="{89E3CACB-1C12-442C-9707-B2C2AB98FBAF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D2B5332-C49A-4447-965E-6748F2A5E6A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gm:t>
    </dgm:pt>
    <dgm:pt modelId="{B1FB01EA-5E6D-4234-BD74-28C5FDB5B678}" type="par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3E89D3-8DC2-4EAF-9C58-77B45177D480}" type="sibTrans" cxnId="{4A671993-26B6-4481-9EB9-B4574DEE3A82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647D2E-CF64-41DB-9228-477A09914B61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gm:t>
    </dgm:pt>
    <dgm:pt modelId="{6AA76535-053F-4E6C-8675-CC80F7CBCEAD}" type="par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3A8055-BF6E-46CB-8B56-7419C297EDC7}" type="sibTrans" cxnId="{8EABD454-9D41-47DD-AD7B-BC396C239AA5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254CEC8-2781-47C0-A517-58BBC6648457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gm:t>
    </dgm:pt>
    <dgm:pt modelId="{C3AC1B60-1503-4144-8B6B-583E5DFB9EE7}" type="par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4DC60B-1CDE-40AB-9F8F-D11F4F37C67C}" type="sibTrans" cxnId="{610661F0-458B-4EEE-B06C-9DCA1AF7EA70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75436C0-22D8-427B-813E-DD156CB28E18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b="1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gm:t>
    </dgm:pt>
    <dgm:pt modelId="{1E06D142-F557-4223-9E4D-CC0888DCC9F2}" type="par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1E2BF6-DC7F-48A2-AFE4-51583D5C6079}" type="sibTrans" cxnId="{1C1EA9B9-1FA6-4630-BF16-9A79298A9687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A5CFD8-D018-46EB-893E-D7D31C584972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gm:t>
    </dgm:pt>
    <dgm:pt modelId="{FC0F4E1B-BAE6-443F-9685-63846C9F7CEC}" type="par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55A631-409F-4650-B510-37579C869989}" type="sibTrans" cxnId="{8F114373-6A6D-4B6B-BB0D-D0051BFB5FFB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373232-D884-4343-B156-EA8118D2409C}">
      <dgm:prSet phldrT="[Text]"/>
      <dgm:spPr/>
      <dgm:t>
        <a:bodyPr/>
        <a:lstStyle/>
        <a:p>
          <a:r>
            <a:rPr lang="en-US" b="1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gm:t>
    </dgm:pt>
    <dgm:pt modelId="{6BA5FD59-2061-4964-9A7E-FF504AACA87A}" type="par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02A51-EEE3-4DE3-8ECE-C31FBC8A2582}" type="sibTrans" cxnId="{5FBE0178-CDA3-4F10-BF25-7C069B44DF99}">
      <dgm:prSet/>
      <dgm:spPr/>
      <dgm:t>
        <a:bodyPr/>
        <a:lstStyle/>
        <a:p>
          <a:endParaRPr lang="en-US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83DAFA-3AE1-4AEC-BB0E-295ED32F13AB}" type="pres">
      <dgm:prSet presAssocID="{C9805307-1AE8-4EAF-A817-63DC3234CE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C0A26BD-458D-4AFA-B94D-982AA54E954C}" type="pres">
      <dgm:prSet presAssocID="{1091FDB5-CD0F-47C6-8DD4-432829DA4816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D92FD-E10A-4024-BCB0-87DF5748F0AF}" type="pres">
      <dgm:prSet presAssocID="{39546E3A-1664-4E2B-B98B-69B55B0C615E}" presName="spacer" presStyleCnt="0"/>
      <dgm:spPr/>
    </dgm:pt>
    <dgm:pt modelId="{89326C83-B003-41E9-A240-DB01F076C331}" type="pres">
      <dgm:prSet presAssocID="{65B62F07-503E-4876-A813-70022ECEFF7F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B48E0B-B20C-404E-AD5A-6EC7EBC5C80B}" type="pres">
      <dgm:prSet presAssocID="{35D5BA9D-F032-46B7-86C5-8CBE523BAF8E}" presName="spacer" presStyleCnt="0"/>
      <dgm:spPr/>
    </dgm:pt>
    <dgm:pt modelId="{61518926-52EE-4D2F-8989-FBD43616DE21}" type="pres">
      <dgm:prSet presAssocID="{8AD2A750-76F8-47A6-B0DB-E572290D7B7E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06F8FB-D0FC-46F3-B0D8-6E3F4B599F56}" type="pres">
      <dgm:prSet presAssocID="{009AF980-895D-47FE-BB7F-74D7EA47913D}" presName="spacer" presStyleCnt="0"/>
      <dgm:spPr/>
    </dgm:pt>
    <dgm:pt modelId="{E0A77A3C-DFAF-44EC-B0D4-BC16CAA3F980}" type="pres">
      <dgm:prSet presAssocID="{ED2B5332-C49A-4447-965E-6748F2A5E6A8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A795BC-C08C-444C-93F1-2D0D1BF6C3B4}" type="pres">
      <dgm:prSet presAssocID="{3D3E89D3-8DC2-4EAF-9C58-77B45177D480}" presName="spacer" presStyleCnt="0"/>
      <dgm:spPr/>
    </dgm:pt>
    <dgm:pt modelId="{A3A3CF63-D2DA-4077-8ADD-C5595AFDA03F}" type="pres">
      <dgm:prSet presAssocID="{6D647D2E-CF64-41DB-9228-477A09914B61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3E5389-3D72-457C-AB63-DEE45211F318}" type="pres">
      <dgm:prSet presAssocID="{593A8055-BF6E-46CB-8B56-7419C297EDC7}" presName="spacer" presStyleCnt="0"/>
      <dgm:spPr/>
    </dgm:pt>
    <dgm:pt modelId="{6CF03597-32C1-456F-BF53-0F8496FC52BE}" type="pres">
      <dgm:prSet presAssocID="{3254CEC8-2781-47C0-A517-58BBC6648457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1AA32-CF93-4410-B8EF-9F7F26E9528F}" type="pres">
      <dgm:prSet presAssocID="{824DC60B-1CDE-40AB-9F8F-D11F4F37C67C}" presName="spacer" presStyleCnt="0"/>
      <dgm:spPr/>
    </dgm:pt>
    <dgm:pt modelId="{68E0A7EF-0CF3-47A1-834F-A9DD1699D8FC}" type="pres">
      <dgm:prSet presAssocID="{975436C0-22D8-427B-813E-DD156CB28E18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56C103-70D6-4355-AAEA-AC3341BB6D9E}" type="pres">
      <dgm:prSet presAssocID="{741E2BF6-DC7F-48A2-AFE4-51583D5C6079}" presName="spacer" presStyleCnt="0"/>
      <dgm:spPr/>
    </dgm:pt>
    <dgm:pt modelId="{DF73ED7E-BDBE-49DA-9695-137FA007D212}" type="pres">
      <dgm:prSet presAssocID="{22A5CFD8-D018-46EB-893E-D7D31C584972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CA2D83-2738-4946-9B0C-CA5CCAAE632C}" type="pres">
      <dgm:prSet presAssocID="{3F55A631-409F-4650-B510-37579C869989}" presName="spacer" presStyleCnt="0"/>
      <dgm:spPr/>
    </dgm:pt>
    <dgm:pt modelId="{BC5441AC-E02D-48F4-A87B-957DAEF6F120}" type="pres">
      <dgm:prSet presAssocID="{F9373232-D884-4343-B156-EA8118D2409C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E80BE4-39E9-4A93-ABB0-9467E151E694}" type="presOf" srcId="{22A5CFD8-D018-46EB-893E-D7D31C584972}" destId="{DF73ED7E-BDBE-49DA-9695-137FA007D212}" srcOrd="0" destOrd="0" presId="urn:microsoft.com/office/officeart/2005/8/layout/vList2"/>
    <dgm:cxn modelId="{1C1EA9B9-1FA6-4630-BF16-9A79298A9687}" srcId="{C9805307-1AE8-4EAF-A817-63DC3234CEF0}" destId="{975436C0-22D8-427B-813E-DD156CB28E18}" srcOrd="6" destOrd="0" parTransId="{1E06D142-F557-4223-9E4D-CC0888DCC9F2}" sibTransId="{741E2BF6-DC7F-48A2-AFE4-51583D5C6079}"/>
    <dgm:cxn modelId="{4A671993-26B6-4481-9EB9-B4574DEE3A82}" srcId="{C9805307-1AE8-4EAF-A817-63DC3234CEF0}" destId="{ED2B5332-C49A-4447-965E-6748F2A5E6A8}" srcOrd="3" destOrd="0" parTransId="{B1FB01EA-5E6D-4234-BD74-28C5FDB5B678}" sibTransId="{3D3E89D3-8DC2-4EAF-9C58-77B45177D480}"/>
    <dgm:cxn modelId="{A16332B7-C205-427A-AEC0-AC7391FC8940}" type="presOf" srcId="{1091FDB5-CD0F-47C6-8DD4-432829DA4816}" destId="{2C0A26BD-458D-4AFA-B94D-982AA54E954C}" srcOrd="0" destOrd="0" presId="urn:microsoft.com/office/officeart/2005/8/layout/vList2"/>
    <dgm:cxn modelId="{AABB1112-0CDE-48E1-9D93-4F5AA67E5079}" type="presOf" srcId="{F9373232-D884-4343-B156-EA8118D2409C}" destId="{BC5441AC-E02D-48F4-A87B-957DAEF6F120}" srcOrd="0" destOrd="0" presId="urn:microsoft.com/office/officeart/2005/8/layout/vList2"/>
    <dgm:cxn modelId="{1A3161E0-8841-4E3F-B893-26B5DC49314D}" srcId="{C9805307-1AE8-4EAF-A817-63DC3234CEF0}" destId="{1091FDB5-CD0F-47C6-8DD4-432829DA4816}" srcOrd="0" destOrd="0" parTransId="{6D3E49F3-2577-4878-BD48-CAE213AEDD66}" sibTransId="{39546E3A-1664-4E2B-B98B-69B55B0C615E}"/>
    <dgm:cxn modelId="{706F13CF-A67F-47C8-86D5-CB841CC98361}" type="presOf" srcId="{C9805307-1AE8-4EAF-A817-63DC3234CEF0}" destId="{F683DAFA-3AE1-4AEC-BB0E-295ED32F13AB}" srcOrd="0" destOrd="0" presId="urn:microsoft.com/office/officeart/2005/8/layout/vList2"/>
    <dgm:cxn modelId="{BE405B88-A1CE-4708-943D-C9A35705487B}" type="presOf" srcId="{6D647D2E-CF64-41DB-9228-477A09914B61}" destId="{A3A3CF63-D2DA-4077-8ADD-C5595AFDA03F}" srcOrd="0" destOrd="0" presId="urn:microsoft.com/office/officeart/2005/8/layout/vList2"/>
    <dgm:cxn modelId="{8F114373-6A6D-4B6B-BB0D-D0051BFB5FFB}" srcId="{C9805307-1AE8-4EAF-A817-63DC3234CEF0}" destId="{22A5CFD8-D018-46EB-893E-D7D31C584972}" srcOrd="7" destOrd="0" parTransId="{FC0F4E1B-BAE6-443F-9685-63846C9F7CEC}" sibTransId="{3F55A631-409F-4650-B510-37579C869989}"/>
    <dgm:cxn modelId="{610661F0-458B-4EEE-B06C-9DCA1AF7EA70}" srcId="{C9805307-1AE8-4EAF-A817-63DC3234CEF0}" destId="{3254CEC8-2781-47C0-A517-58BBC6648457}" srcOrd="5" destOrd="0" parTransId="{C3AC1B60-1503-4144-8B6B-583E5DFB9EE7}" sibTransId="{824DC60B-1CDE-40AB-9F8F-D11F4F37C67C}"/>
    <dgm:cxn modelId="{8EABD454-9D41-47DD-AD7B-BC396C239AA5}" srcId="{C9805307-1AE8-4EAF-A817-63DC3234CEF0}" destId="{6D647D2E-CF64-41DB-9228-477A09914B61}" srcOrd="4" destOrd="0" parTransId="{6AA76535-053F-4E6C-8675-CC80F7CBCEAD}" sibTransId="{593A8055-BF6E-46CB-8B56-7419C297EDC7}"/>
    <dgm:cxn modelId="{55731D2E-28B1-4F95-8ADB-06AEA0781B64}" srcId="{C9805307-1AE8-4EAF-A817-63DC3234CEF0}" destId="{65B62F07-503E-4876-A813-70022ECEFF7F}" srcOrd="1" destOrd="0" parTransId="{8124B54E-C012-4294-8CB2-500CD76DF98E}" sibTransId="{35D5BA9D-F032-46B7-86C5-8CBE523BAF8E}"/>
    <dgm:cxn modelId="{2358B9EF-BEDE-448C-B35F-9EEF9E2C53A5}" type="presOf" srcId="{3254CEC8-2781-47C0-A517-58BBC6648457}" destId="{6CF03597-32C1-456F-BF53-0F8496FC52BE}" srcOrd="0" destOrd="0" presId="urn:microsoft.com/office/officeart/2005/8/layout/vList2"/>
    <dgm:cxn modelId="{1B11A3F7-A712-41E9-96A4-3E9CF95435AA}" type="presOf" srcId="{65B62F07-503E-4876-A813-70022ECEFF7F}" destId="{89326C83-B003-41E9-A240-DB01F076C331}" srcOrd="0" destOrd="0" presId="urn:microsoft.com/office/officeart/2005/8/layout/vList2"/>
    <dgm:cxn modelId="{5FBE0178-CDA3-4F10-BF25-7C069B44DF99}" srcId="{C9805307-1AE8-4EAF-A817-63DC3234CEF0}" destId="{F9373232-D884-4343-B156-EA8118D2409C}" srcOrd="8" destOrd="0" parTransId="{6BA5FD59-2061-4964-9A7E-FF504AACA87A}" sibTransId="{F7F02A51-EEE3-4DE3-8ECE-C31FBC8A2582}"/>
    <dgm:cxn modelId="{C9274A01-CDFB-40DF-884E-47421650BC92}" type="presOf" srcId="{8AD2A750-76F8-47A6-B0DB-E572290D7B7E}" destId="{61518926-52EE-4D2F-8989-FBD43616DE21}" srcOrd="0" destOrd="0" presId="urn:microsoft.com/office/officeart/2005/8/layout/vList2"/>
    <dgm:cxn modelId="{9A0354B3-383E-4D79-8449-2B10469F963E}" type="presOf" srcId="{975436C0-22D8-427B-813E-DD156CB28E18}" destId="{68E0A7EF-0CF3-47A1-834F-A9DD1699D8FC}" srcOrd="0" destOrd="0" presId="urn:microsoft.com/office/officeart/2005/8/layout/vList2"/>
    <dgm:cxn modelId="{89E3CACB-1C12-442C-9707-B2C2AB98FBAF}" srcId="{C9805307-1AE8-4EAF-A817-63DC3234CEF0}" destId="{8AD2A750-76F8-47A6-B0DB-E572290D7B7E}" srcOrd="2" destOrd="0" parTransId="{0B53F4B9-1C58-4981-83E0-DD54A7A9F3F2}" sibTransId="{009AF980-895D-47FE-BB7F-74D7EA47913D}"/>
    <dgm:cxn modelId="{0FEBEE54-218F-4122-A911-1E25F33CA137}" type="presOf" srcId="{ED2B5332-C49A-4447-965E-6748F2A5E6A8}" destId="{E0A77A3C-DFAF-44EC-B0D4-BC16CAA3F980}" srcOrd="0" destOrd="0" presId="urn:microsoft.com/office/officeart/2005/8/layout/vList2"/>
    <dgm:cxn modelId="{23B2EF16-9E22-4015-83E3-FDD052FCEC0F}" type="presParOf" srcId="{F683DAFA-3AE1-4AEC-BB0E-295ED32F13AB}" destId="{2C0A26BD-458D-4AFA-B94D-982AA54E954C}" srcOrd="0" destOrd="0" presId="urn:microsoft.com/office/officeart/2005/8/layout/vList2"/>
    <dgm:cxn modelId="{EAD1DF85-DF42-47CB-AC2E-C09A40C4052C}" type="presParOf" srcId="{F683DAFA-3AE1-4AEC-BB0E-295ED32F13AB}" destId="{391D92FD-E10A-4024-BCB0-87DF5748F0AF}" srcOrd="1" destOrd="0" presId="urn:microsoft.com/office/officeart/2005/8/layout/vList2"/>
    <dgm:cxn modelId="{32A17BDB-3D44-4E3D-849B-429FD4D24B54}" type="presParOf" srcId="{F683DAFA-3AE1-4AEC-BB0E-295ED32F13AB}" destId="{89326C83-B003-41E9-A240-DB01F076C331}" srcOrd="2" destOrd="0" presId="urn:microsoft.com/office/officeart/2005/8/layout/vList2"/>
    <dgm:cxn modelId="{87D09320-7AF0-4234-BBC7-669B034F4B06}" type="presParOf" srcId="{F683DAFA-3AE1-4AEC-BB0E-295ED32F13AB}" destId="{00B48E0B-B20C-404E-AD5A-6EC7EBC5C80B}" srcOrd="3" destOrd="0" presId="urn:microsoft.com/office/officeart/2005/8/layout/vList2"/>
    <dgm:cxn modelId="{65C60785-E747-4204-87A5-A016892E6785}" type="presParOf" srcId="{F683DAFA-3AE1-4AEC-BB0E-295ED32F13AB}" destId="{61518926-52EE-4D2F-8989-FBD43616DE21}" srcOrd="4" destOrd="0" presId="urn:microsoft.com/office/officeart/2005/8/layout/vList2"/>
    <dgm:cxn modelId="{E5E67A5F-1C7D-41F6-A59B-66B8F10614C3}" type="presParOf" srcId="{F683DAFA-3AE1-4AEC-BB0E-295ED32F13AB}" destId="{0806F8FB-D0FC-46F3-B0D8-6E3F4B599F56}" srcOrd="5" destOrd="0" presId="urn:microsoft.com/office/officeart/2005/8/layout/vList2"/>
    <dgm:cxn modelId="{6DC23C6C-85EA-49CA-8495-5488FF722C9A}" type="presParOf" srcId="{F683DAFA-3AE1-4AEC-BB0E-295ED32F13AB}" destId="{E0A77A3C-DFAF-44EC-B0D4-BC16CAA3F980}" srcOrd="6" destOrd="0" presId="urn:microsoft.com/office/officeart/2005/8/layout/vList2"/>
    <dgm:cxn modelId="{65F7275C-5C71-4D89-B523-515D69B16202}" type="presParOf" srcId="{F683DAFA-3AE1-4AEC-BB0E-295ED32F13AB}" destId="{13A795BC-C08C-444C-93F1-2D0D1BF6C3B4}" srcOrd="7" destOrd="0" presId="urn:microsoft.com/office/officeart/2005/8/layout/vList2"/>
    <dgm:cxn modelId="{D26DF8A9-A63D-434A-8D8A-B747B745775F}" type="presParOf" srcId="{F683DAFA-3AE1-4AEC-BB0E-295ED32F13AB}" destId="{A3A3CF63-D2DA-4077-8ADD-C5595AFDA03F}" srcOrd="8" destOrd="0" presId="urn:microsoft.com/office/officeart/2005/8/layout/vList2"/>
    <dgm:cxn modelId="{0E5811C2-47DF-4631-BCA3-1D83E797FC7D}" type="presParOf" srcId="{F683DAFA-3AE1-4AEC-BB0E-295ED32F13AB}" destId="{8E3E5389-3D72-457C-AB63-DEE45211F318}" srcOrd="9" destOrd="0" presId="urn:microsoft.com/office/officeart/2005/8/layout/vList2"/>
    <dgm:cxn modelId="{CFB088F9-3F84-4DC2-8670-4432CB4FBA75}" type="presParOf" srcId="{F683DAFA-3AE1-4AEC-BB0E-295ED32F13AB}" destId="{6CF03597-32C1-456F-BF53-0F8496FC52BE}" srcOrd="10" destOrd="0" presId="urn:microsoft.com/office/officeart/2005/8/layout/vList2"/>
    <dgm:cxn modelId="{54BD2CAC-F7FB-47EB-9F3A-1D9F9573BA19}" type="presParOf" srcId="{F683DAFA-3AE1-4AEC-BB0E-295ED32F13AB}" destId="{D481AA32-CF93-4410-B8EF-9F7F26E9528F}" srcOrd="11" destOrd="0" presId="urn:microsoft.com/office/officeart/2005/8/layout/vList2"/>
    <dgm:cxn modelId="{0E04E8DE-4FC0-4076-8E6F-416B3493B42E}" type="presParOf" srcId="{F683DAFA-3AE1-4AEC-BB0E-295ED32F13AB}" destId="{68E0A7EF-0CF3-47A1-834F-A9DD1699D8FC}" srcOrd="12" destOrd="0" presId="urn:microsoft.com/office/officeart/2005/8/layout/vList2"/>
    <dgm:cxn modelId="{3721B2D6-7B76-4015-9264-F10B964055C5}" type="presParOf" srcId="{F683DAFA-3AE1-4AEC-BB0E-295ED32F13AB}" destId="{D756C103-70D6-4355-AAEA-AC3341BB6D9E}" srcOrd="13" destOrd="0" presId="urn:microsoft.com/office/officeart/2005/8/layout/vList2"/>
    <dgm:cxn modelId="{C11DEA31-4FB4-4A3C-AD89-837841F913F4}" type="presParOf" srcId="{F683DAFA-3AE1-4AEC-BB0E-295ED32F13AB}" destId="{DF73ED7E-BDBE-49DA-9695-137FA007D212}" srcOrd="14" destOrd="0" presId="urn:microsoft.com/office/officeart/2005/8/layout/vList2"/>
    <dgm:cxn modelId="{747918AA-A7ED-4D52-8A80-6F3AF6F0A568}" type="presParOf" srcId="{F683DAFA-3AE1-4AEC-BB0E-295ED32F13AB}" destId="{95CA2D83-2738-4946-9B0C-CA5CCAAE632C}" srcOrd="15" destOrd="0" presId="urn:microsoft.com/office/officeart/2005/8/layout/vList2"/>
    <dgm:cxn modelId="{BEE1B5E1-9328-4A29-B599-4AC2A7DC2AF6}" type="presParOf" srcId="{F683DAFA-3AE1-4AEC-BB0E-295ED32F13AB}" destId="{BC5441AC-E02D-48F4-A87B-957DAEF6F120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75FCB89-721C-4751-8820-3B63E59FF07B}" type="doc">
      <dgm:prSet loTypeId="urn:microsoft.com/office/officeart/2005/8/layout/cycle2" loCatId="cycle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F6CFDF7-4A2B-4F0A-8DD6-22F85C03E7FE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Explorer </a:t>
          </a:r>
          <a:r>
            <a:rPr lang="en-US" sz="1600" b="1" dirty="0" err="1" smtClean="0">
              <a:solidFill>
                <a:schemeClr val="tx1"/>
              </a:solidFill>
            </a:rPr>
            <a:t>Vll</a:t>
          </a:r>
          <a:endParaRPr lang="en-US" sz="1600" b="1" dirty="0">
            <a:solidFill>
              <a:schemeClr val="tx1"/>
            </a:solidFill>
          </a:endParaRPr>
        </a:p>
      </dgm:t>
    </dgm:pt>
    <dgm:pt modelId="{9D9BD260-F565-474A-83EF-81021270DA73}" type="parTrans" cxnId="{CE6AA30A-6E2F-43BB-A431-DEE0F7267432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6BA66745-B520-4FB4-807F-D6B7B34537D3}" type="sibTrans" cxnId="{CE6AA30A-6E2F-43BB-A431-DEE0F7267432}">
      <dgm:prSet custT="1"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A33830A8-CF7D-456C-B52E-9C3DFC89D304}">
      <dgm:prSet phldrT="[Text]" custT="1"/>
      <dgm:spPr/>
      <dgm:t>
        <a:bodyPr/>
        <a:lstStyle/>
        <a:p>
          <a:r>
            <a:rPr lang="en-US" sz="1600" b="1" dirty="0" err="1" smtClean="0">
              <a:solidFill>
                <a:schemeClr val="tx1"/>
              </a:solidFill>
            </a:rPr>
            <a:t>Suomi</a:t>
          </a:r>
          <a:endParaRPr lang="en-US" sz="1600" b="1" dirty="0">
            <a:solidFill>
              <a:schemeClr val="tx1"/>
            </a:solidFill>
          </a:endParaRPr>
        </a:p>
      </dgm:t>
    </dgm:pt>
    <dgm:pt modelId="{D363C452-3AB3-44D7-AA42-5C36C72C82E5}" type="parTrans" cxnId="{AABD15D5-C3D0-4473-A596-582F7B0FD277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9B34025B-5551-42B1-B458-FD1D9F42EB36}" type="sibTrans" cxnId="{AABD15D5-C3D0-4473-A596-582F7B0FD277}">
      <dgm:prSet custT="1"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6CC9B7E7-0BFC-4DA9-AAC5-4EA135019C72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</a:rPr>
            <a:t>IR radiative heat balance as a forcing agent for atmospheric circulation</a:t>
          </a:r>
          <a:endParaRPr lang="en-US" sz="1600" b="1" dirty="0">
            <a:solidFill>
              <a:schemeClr val="tx1"/>
            </a:solidFill>
          </a:endParaRPr>
        </a:p>
      </dgm:t>
    </dgm:pt>
    <dgm:pt modelId="{4B704C6B-860B-4ABD-A635-5856B320D359}" type="parTrans" cxnId="{956A05A8-6C48-4813-BEE3-70DE44DE0CB0}">
      <dgm:prSet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F734D80E-5430-48EF-96AE-E107FDC6EAFA}" type="sibTrans" cxnId="{956A05A8-6C48-4813-BEE3-70DE44DE0CB0}">
      <dgm:prSet custT="1"/>
      <dgm:spPr/>
      <dgm:t>
        <a:bodyPr/>
        <a:lstStyle/>
        <a:p>
          <a:endParaRPr lang="en-US" sz="1600" b="1">
            <a:solidFill>
              <a:schemeClr val="tx1"/>
            </a:solidFill>
          </a:endParaRPr>
        </a:p>
      </dgm:t>
    </dgm:pt>
    <dgm:pt modelId="{DEF4E23D-AD07-4EE2-A8C0-C80CC7D9043F}" type="pres">
      <dgm:prSet presAssocID="{D75FCB89-721C-4751-8820-3B63E59FF07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F6FE3A-93E7-4F31-8A21-323A9B462AFA}" type="pres">
      <dgm:prSet presAssocID="{3F6CFDF7-4A2B-4F0A-8DD6-22F85C03E7F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D68546-5E6A-4D59-B44E-C9C531108DDA}" type="pres">
      <dgm:prSet presAssocID="{6BA66745-B520-4FB4-807F-D6B7B34537D3}" presName="sibTrans" presStyleLbl="sibTrans2D1" presStyleIdx="0" presStyleCnt="3"/>
      <dgm:spPr/>
      <dgm:t>
        <a:bodyPr/>
        <a:lstStyle/>
        <a:p>
          <a:endParaRPr lang="en-US"/>
        </a:p>
      </dgm:t>
    </dgm:pt>
    <dgm:pt modelId="{0ED1CD1E-60D5-4780-9476-32733F7A2155}" type="pres">
      <dgm:prSet presAssocID="{6BA66745-B520-4FB4-807F-D6B7B34537D3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4855605E-0252-4959-AC3A-44E1528DD2F4}" type="pres">
      <dgm:prSet presAssocID="{A33830A8-CF7D-456C-B52E-9C3DFC89D30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1857B5-D05D-4832-BE06-55AA95F2E646}" type="pres">
      <dgm:prSet presAssocID="{9B34025B-5551-42B1-B458-FD1D9F42EB36}" presName="sibTrans" presStyleLbl="sibTrans2D1" presStyleIdx="1" presStyleCnt="3"/>
      <dgm:spPr/>
      <dgm:t>
        <a:bodyPr/>
        <a:lstStyle/>
        <a:p>
          <a:endParaRPr lang="en-US"/>
        </a:p>
      </dgm:t>
    </dgm:pt>
    <dgm:pt modelId="{20273307-8CD8-4E44-88AD-D6E9A162995F}" type="pres">
      <dgm:prSet presAssocID="{9B34025B-5551-42B1-B458-FD1D9F42EB36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4BA69383-58BD-4D75-ADB9-C6BAD5B57166}" type="pres">
      <dgm:prSet presAssocID="{6CC9B7E7-0BFC-4DA9-AAC5-4EA135019C7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CFFBFF-3033-45B7-AA79-A055101559AD}" type="pres">
      <dgm:prSet presAssocID="{F734D80E-5430-48EF-96AE-E107FDC6EAFA}" presName="sibTrans" presStyleLbl="sibTrans2D1" presStyleIdx="2" presStyleCnt="3"/>
      <dgm:spPr/>
      <dgm:t>
        <a:bodyPr/>
        <a:lstStyle/>
        <a:p>
          <a:endParaRPr lang="en-US"/>
        </a:p>
      </dgm:t>
    </dgm:pt>
    <dgm:pt modelId="{E6605BD3-3699-480D-A2F6-ED50CFB363C6}" type="pres">
      <dgm:prSet presAssocID="{F734D80E-5430-48EF-96AE-E107FDC6EAFA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956A05A8-6C48-4813-BEE3-70DE44DE0CB0}" srcId="{D75FCB89-721C-4751-8820-3B63E59FF07B}" destId="{6CC9B7E7-0BFC-4DA9-AAC5-4EA135019C72}" srcOrd="2" destOrd="0" parTransId="{4B704C6B-860B-4ABD-A635-5856B320D359}" sibTransId="{F734D80E-5430-48EF-96AE-E107FDC6EAFA}"/>
    <dgm:cxn modelId="{BCB60D76-6073-48F9-A7F9-3152EB34346B}" type="presOf" srcId="{6BA66745-B520-4FB4-807F-D6B7B34537D3}" destId="{EBD68546-5E6A-4D59-B44E-C9C531108DDA}" srcOrd="0" destOrd="0" presId="urn:microsoft.com/office/officeart/2005/8/layout/cycle2"/>
    <dgm:cxn modelId="{7C6B6492-1850-492F-93D7-950C373C7C2A}" type="presOf" srcId="{F734D80E-5430-48EF-96AE-E107FDC6EAFA}" destId="{ABCFFBFF-3033-45B7-AA79-A055101559AD}" srcOrd="0" destOrd="0" presId="urn:microsoft.com/office/officeart/2005/8/layout/cycle2"/>
    <dgm:cxn modelId="{42295DE3-1D27-4B80-80A3-8EEBC46BF35F}" type="presOf" srcId="{F734D80E-5430-48EF-96AE-E107FDC6EAFA}" destId="{E6605BD3-3699-480D-A2F6-ED50CFB363C6}" srcOrd="1" destOrd="0" presId="urn:microsoft.com/office/officeart/2005/8/layout/cycle2"/>
    <dgm:cxn modelId="{2338589D-4748-4AFC-B3DE-1FB7F39780CC}" type="presOf" srcId="{6BA66745-B520-4FB4-807F-D6B7B34537D3}" destId="{0ED1CD1E-60D5-4780-9476-32733F7A2155}" srcOrd="1" destOrd="0" presId="urn:microsoft.com/office/officeart/2005/8/layout/cycle2"/>
    <dgm:cxn modelId="{CE6AA30A-6E2F-43BB-A431-DEE0F7267432}" srcId="{D75FCB89-721C-4751-8820-3B63E59FF07B}" destId="{3F6CFDF7-4A2B-4F0A-8DD6-22F85C03E7FE}" srcOrd="0" destOrd="0" parTransId="{9D9BD260-F565-474A-83EF-81021270DA73}" sibTransId="{6BA66745-B520-4FB4-807F-D6B7B34537D3}"/>
    <dgm:cxn modelId="{9FF37808-01ED-4756-AB55-D594CC6EC9BE}" type="presOf" srcId="{3F6CFDF7-4A2B-4F0A-8DD6-22F85C03E7FE}" destId="{0EF6FE3A-93E7-4F31-8A21-323A9B462AFA}" srcOrd="0" destOrd="0" presId="urn:microsoft.com/office/officeart/2005/8/layout/cycle2"/>
    <dgm:cxn modelId="{9D663054-49E8-4360-8111-BE64A795B60E}" type="presOf" srcId="{9B34025B-5551-42B1-B458-FD1D9F42EB36}" destId="{20273307-8CD8-4E44-88AD-D6E9A162995F}" srcOrd="1" destOrd="0" presId="urn:microsoft.com/office/officeart/2005/8/layout/cycle2"/>
    <dgm:cxn modelId="{46E92C42-65F0-42A3-9FF4-40004B7AA2BA}" type="presOf" srcId="{9B34025B-5551-42B1-B458-FD1D9F42EB36}" destId="{D91857B5-D05D-4832-BE06-55AA95F2E646}" srcOrd="0" destOrd="0" presId="urn:microsoft.com/office/officeart/2005/8/layout/cycle2"/>
    <dgm:cxn modelId="{FEAA1D21-179B-4F25-B4CD-D2966A269C44}" type="presOf" srcId="{A33830A8-CF7D-456C-B52E-9C3DFC89D304}" destId="{4855605E-0252-4959-AC3A-44E1528DD2F4}" srcOrd="0" destOrd="0" presId="urn:microsoft.com/office/officeart/2005/8/layout/cycle2"/>
    <dgm:cxn modelId="{8EBF4EE0-6AAD-4F35-8441-E909A359960B}" type="presOf" srcId="{D75FCB89-721C-4751-8820-3B63E59FF07B}" destId="{DEF4E23D-AD07-4EE2-A8C0-C80CC7D9043F}" srcOrd="0" destOrd="0" presId="urn:microsoft.com/office/officeart/2005/8/layout/cycle2"/>
    <dgm:cxn modelId="{AABD15D5-C3D0-4473-A596-582F7B0FD277}" srcId="{D75FCB89-721C-4751-8820-3B63E59FF07B}" destId="{A33830A8-CF7D-456C-B52E-9C3DFC89D304}" srcOrd="1" destOrd="0" parTransId="{D363C452-3AB3-44D7-AA42-5C36C72C82E5}" sibTransId="{9B34025B-5551-42B1-B458-FD1D9F42EB36}"/>
    <dgm:cxn modelId="{52BE3BC4-0E10-4CC1-8645-8BC631B3D7BB}" type="presOf" srcId="{6CC9B7E7-0BFC-4DA9-AAC5-4EA135019C72}" destId="{4BA69383-58BD-4D75-ADB9-C6BAD5B57166}" srcOrd="0" destOrd="0" presId="urn:microsoft.com/office/officeart/2005/8/layout/cycle2"/>
    <dgm:cxn modelId="{E0DCA1F9-0CF2-4006-8347-843513E0965D}" type="presParOf" srcId="{DEF4E23D-AD07-4EE2-A8C0-C80CC7D9043F}" destId="{0EF6FE3A-93E7-4F31-8A21-323A9B462AFA}" srcOrd="0" destOrd="0" presId="urn:microsoft.com/office/officeart/2005/8/layout/cycle2"/>
    <dgm:cxn modelId="{DADA98D5-F373-4B52-8C7C-2CF507E7B292}" type="presParOf" srcId="{DEF4E23D-AD07-4EE2-A8C0-C80CC7D9043F}" destId="{EBD68546-5E6A-4D59-B44E-C9C531108DDA}" srcOrd="1" destOrd="0" presId="urn:microsoft.com/office/officeart/2005/8/layout/cycle2"/>
    <dgm:cxn modelId="{D9860E7C-1AB6-40CD-A83F-5A3E307E5E08}" type="presParOf" srcId="{EBD68546-5E6A-4D59-B44E-C9C531108DDA}" destId="{0ED1CD1E-60D5-4780-9476-32733F7A2155}" srcOrd="0" destOrd="0" presId="urn:microsoft.com/office/officeart/2005/8/layout/cycle2"/>
    <dgm:cxn modelId="{31F32694-ED29-4005-B108-8CC4B6FFE704}" type="presParOf" srcId="{DEF4E23D-AD07-4EE2-A8C0-C80CC7D9043F}" destId="{4855605E-0252-4959-AC3A-44E1528DD2F4}" srcOrd="2" destOrd="0" presId="urn:microsoft.com/office/officeart/2005/8/layout/cycle2"/>
    <dgm:cxn modelId="{97CC0B10-5E80-4DE6-AC17-C8EF4173519C}" type="presParOf" srcId="{DEF4E23D-AD07-4EE2-A8C0-C80CC7D9043F}" destId="{D91857B5-D05D-4832-BE06-55AA95F2E646}" srcOrd="3" destOrd="0" presId="urn:microsoft.com/office/officeart/2005/8/layout/cycle2"/>
    <dgm:cxn modelId="{353E3DD9-010C-4125-8C13-FCFF1FBEC9A9}" type="presParOf" srcId="{D91857B5-D05D-4832-BE06-55AA95F2E646}" destId="{20273307-8CD8-4E44-88AD-D6E9A162995F}" srcOrd="0" destOrd="0" presId="urn:microsoft.com/office/officeart/2005/8/layout/cycle2"/>
    <dgm:cxn modelId="{4FF2D5AA-FB57-436B-9F85-0D0793546DB7}" type="presParOf" srcId="{DEF4E23D-AD07-4EE2-A8C0-C80CC7D9043F}" destId="{4BA69383-58BD-4D75-ADB9-C6BAD5B57166}" srcOrd="4" destOrd="0" presId="urn:microsoft.com/office/officeart/2005/8/layout/cycle2"/>
    <dgm:cxn modelId="{042D8C6C-7CFD-41B8-AC20-2944E04DE9A6}" type="presParOf" srcId="{DEF4E23D-AD07-4EE2-A8C0-C80CC7D9043F}" destId="{ABCFFBFF-3033-45B7-AA79-A055101559AD}" srcOrd="5" destOrd="0" presId="urn:microsoft.com/office/officeart/2005/8/layout/cycle2"/>
    <dgm:cxn modelId="{881917C5-4F12-4048-BC80-C333BFADFECB}" type="presParOf" srcId="{ABCFFBFF-3033-45B7-AA79-A055101559AD}" destId="{E6605BD3-3699-480D-A2F6-ED50CFB363C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AB56DF-B5B6-4190-A727-AB7CADEDDA19}" type="doc">
      <dgm:prSet loTypeId="urn:microsoft.com/office/officeart/2005/8/layout/list1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8D6F3DC-2249-497F-A9B5-C6DC6004DE59}">
      <dgm:prSet phldrT="[Text]"/>
      <dgm:spPr/>
      <dgm:t>
        <a:bodyPr/>
        <a:lstStyle/>
        <a:p>
          <a:r>
            <a:rPr lang="en-US" b="1" dirty="0" smtClean="0"/>
            <a:t>First image of the Earth</a:t>
          </a:r>
          <a:endParaRPr lang="en-US" b="1" dirty="0"/>
        </a:p>
      </dgm:t>
    </dgm:pt>
    <dgm:pt modelId="{8FB609B4-2A62-4655-A475-DFC38196B0E9}" type="parTrans" cxnId="{2C4F37C3-9756-4B8B-939A-1DA2D1014CFA}">
      <dgm:prSet/>
      <dgm:spPr/>
      <dgm:t>
        <a:bodyPr/>
        <a:lstStyle/>
        <a:p>
          <a:endParaRPr lang="en-US" b="1"/>
        </a:p>
      </dgm:t>
    </dgm:pt>
    <dgm:pt modelId="{5D36E217-AB3E-4E4A-811F-34D0DB01153D}" type="sibTrans" cxnId="{2C4F37C3-9756-4B8B-939A-1DA2D1014CFA}">
      <dgm:prSet/>
      <dgm:spPr/>
      <dgm:t>
        <a:bodyPr/>
        <a:lstStyle/>
        <a:p>
          <a:endParaRPr lang="en-US" b="1"/>
        </a:p>
      </dgm:t>
    </dgm:pt>
    <dgm:pt modelId="{2464F0F5-5EAD-4B60-A986-21D61928F68A}">
      <dgm:prSet phldrT="[Text]"/>
      <dgm:spPr/>
      <dgm:t>
        <a:bodyPr/>
        <a:lstStyle/>
        <a:p>
          <a:r>
            <a:rPr lang="en-US" b="1" dirty="0" smtClean="0"/>
            <a:t>Features such as </a:t>
          </a:r>
          <a:endParaRPr lang="en-US" b="1" dirty="0"/>
        </a:p>
      </dgm:t>
    </dgm:pt>
    <dgm:pt modelId="{D5D674C9-0FE3-4130-B713-035BCFE9A839}" type="parTrans" cxnId="{9CB3463B-8332-45E9-B31E-8439551DAD90}">
      <dgm:prSet/>
      <dgm:spPr/>
      <dgm:t>
        <a:bodyPr/>
        <a:lstStyle/>
        <a:p>
          <a:endParaRPr lang="en-US" b="1"/>
        </a:p>
      </dgm:t>
    </dgm:pt>
    <dgm:pt modelId="{7F559AF9-A74C-4EDE-95AA-1EC018F432C4}" type="sibTrans" cxnId="{9CB3463B-8332-45E9-B31E-8439551DAD90}">
      <dgm:prSet/>
      <dgm:spPr/>
      <dgm:t>
        <a:bodyPr/>
        <a:lstStyle/>
        <a:p>
          <a:endParaRPr lang="en-US" b="1"/>
        </a:p>
      </dgm:t>
    </dgm:pt>
    <dgm:pt modelId="{2D3015F6-0B81-4332-BA3B-301F2AD0C9D4}">
      <dgm:prSet phldrT="[Text]"/>
      <dgm:spPr/>
      <dgm:t>
        <a:bodyPr/>
        <a:lstStyle/>
        <a:p>
          <a:r>
            <a:rPr lang="en-US" b="1" dirty="0" smtClean="0"/>
            <a:t>Satellite technology was developed</a:t>
          </a:r>
        </a:p>
      </dgm:t>
    </dgm:pt>
    <dgm:pt modelId="{10278263-1864-4D29-8384-ECE624CA8E75}" type="parTrans" cxnId="{67D146E8-F3FD-4F77-B684-E8AC1EEDA19F}">
      <dgm:prSet/>
      <dgm:spPr/>
      <dgm:t>
        <a:bodyPr/>
        <a:lstStyle/>
        <a:p>
          <a:endParaRPr lang="en-US" b="1"/>
        </a:p>
      </dgm:t>
    </dgm:pt>
    <dgm:pt modelId="{E46739ED-6476-47C1-A9B6-E0BEB24DC778}" type="sibTrans" cxnId="{67D146E8-F3FD-4F77-B684-E8AC1EEDA19F}">
      <dgm:prSet/>
      <dgm:spPr/>
      <dgm:t>
        <a:bodyPr/>
        <a:lstStyle/>
        <a:p>
          <a:endParaRPr lang="en-US" b="1"/>
        </a:p>
      </dgm:t>
    </dgm:pt>
    <dgm:pt modelId="{F7489254-70B2-4062-ACFF-D5504F455039}">
      <dgm:prSet phldrT="[Text]"/>
      <dgm:spPr/>
      <dgm:t>
        <a:bodyPr/>
        <a:lstStyle/>
        <a:p>
          <a:r>
            <a:rPr lang="en-US" b="1" dirty="0" smtClean="0"/>
            <a:t>1961</a:t>
          </a:r>
          <a:endParaRPr lang="en-US" b="1" dirty="0"/>
        </a:p>
      </dgm:t>
    </dgm:pt>
    <dgm:pt modelId="{60CAC40D-B763-41F4-B59B-CF8BB8466129}" type="parTrans" cxnId="{D541C2F2-4372-48E7-B4C0-165B1EF0FC10}">
      <dgm:prSet/>
      <dgm:spPr/>
      <dgm:t>
        <a:bodyPr/>
        <a:lstStyle/>
        <a:p>
          <a:endParaRPr lang="en-US" b="1"/>
        </a:p>
      </dgm:t>
    </dgm:pt>
    <dgm:pt modelId="{B280D125-EEE4-4856-8DF0-417E8D43AAB8}" type="sibTrans" cxnId="{D541C2F2-4372-48E7-B4C0-165B1EF0FC10}">
      <dgm:prSet/>
      <dgm:spPr/>
      <dgm:t>
        <a:bodyPr/>
        <a:lstStyle/>
        <a:p>
          <a:endParaRPr lang="en-US" b="1"/>
        </a:p>
      </dgm:t>
    </dgm:pt>
    <dgm:pt modelId="{F87D3772-DACE-4692-9CF6-7F9973B7C9C0}">
      <dgm:prSet phldrT="[Text]"/>
      <dgm:spPr/>
      <dgm:t>
        <a:bodyPr/>
        <a:lstStyle/>
        <a:p>
          <a:r>
            <a:rPr lang="en-US" b="1" dirty="0" smtClean="0"/>
            <a:t>Clouds</a:t>
          </a:r>
          <a:endParaRPr lang="en-US" b="1" dirty="0"/>
        </a:p>
      </dgm:t>
    </dgm:pt>
    <dgm:pt modelId="{632B22CC-4DF1-4D31-9DC1-366E1C88AE14}" type="parTrans" cxnId="{ED88077D-C468-4648-9CE5-26BEFA8BA6E7}">
      <dgm:prSet/>
      <dgm:spPr/>
      <dgm:t>
        <a:bodyPr/>
        <a:lstStyle/>
        <a:p>
          <a:endParaRPr lang="en-US" b="1"/>
        </a:p>
      </dgm:t>
    </dgm:pt>
    <dgm:pt modelId="{76040867-8A7A-4169-8A5B-7BC0241134D5}" type="sibTrans" cxnId="{ED88077D-C468-4648-9CE5-26BEFA8BA6E7}">
      <dgm:prSet/>
      <dgm:spPr/>
      <dgm:t>
        <a:bodyPr/>
        <a:lstStyle/>
        <a:p>
          <a:endParaRPr lang="en-US" b="1"/>
        </a:p>
      </dgm:t>
    </dgm:pt>
    <dgm:pt modelId="{3558199F-F5B5-422D-A28D-287C43DFFC94}">
      <dgm:prSet phldrT="[Text]"/>
      <dgm:spPr/>
      <dgm:t>
        <a:bodyPr/>
        <a:lstStyle/>
        <a:p>
          <a:r>
            <a:rPr lang="en-US" b="1" dirty="0" smtClean="0"/>
            <a:t>Weather systems</a:t>
          </a:r>
          <a:endParaRPr lang="en-US" b="1" dirty="0"/>
        </a:p>
      </dgm:t>
    </dgm:pt>
    <dgm:pt modelId="{CCE549FC-2F7E-4F61-B40F-4BD1A177BD6C}" type="parTrans" cxnId="{B760C8AE-9CE9-4052-A388-955AE5A1DB8A}">
      <dgm:prSet/>
      <dgm:spPr/>
      <dgm:t>
        <a:bodyPr/>
        <a:lstStyle/>
        <a:p>
          <a:endParaRPr lang="en-US" b="1"/>
        </a:p>
      </dgm:t>
    </dgm:pt>
    <dgm:pt modelId="{5F98B899-D13C-433B-B3FD-ACC4CC4C5CC5}" type="sibTrans" cxnId="{B760C8AE-9CE9-4052-A388-955AE5A1DB8A}">
      <dgm:prSet/>
      <dgm:spPr/>
      <dgm:t>
        <a:bodyPr/>
        <a:lstStyle/>
        <a:p>
          <a:endParaRPr lang="en-US" b="1"/>
        </a:p>
      </dgm:t>
    </dgm:pt>
    <dgm:pt modelId="{D68C354D-92C3-4AD8-8498-E6BE91527433}">
      <dgm:prSet phldrT="[Text]"/>
      <dgm:spPr/>
      <dgm:t>
        <a:bodyPr/>
        <a:lstStyle/>
        <a:p>
          <a:r>
            <a:rPr lang="en-US" b="1" dirty="0" smtClean="0"/>
            <a:t>Tool to identify present and future weather</a:t>
          </a:r>
        </a:p>
      </dgm:t>
    </dgm:pt>
    <dgm:pt modelId="{8E9AB095-B566-497A-ACB2-B563686C214A}" type="parTrans" cxnId="{9CF27D70-1DF9-4687-86CA-064A763A498E}">
      <dgm:prSet/>
      <dgm:spPr/>
      <dgm:t>
        <a:bodyPr/>
        <a:lstStyle/>
        <a:p>
          <a:endParaRPr lang="en-US" b="1"/>
        </a:p>
      </dgm:t>
    </dgm:pt>
    <dgm:pt modelId="{DF099D81-9E3D-46E1-9B10-44186A765DE7}" type="sibTrans" cxnId="{9CF27D70-1DF9-4687-86CA-064A763A498E}">
      <dgm:prSet/>
      <dgm:spPr/>
      <dgm:t>
        <a:bodyPr/>
        <a:lstStyle/>
        <a:p>
          <a:endParaRPr lang="en-US" b="1"/>
        </a:p>
      </dgm:t>
    </dgm:pt>
    <dgm:pt modelId="{13743AA0-73A2-40BF-B213-93F1EF3997EC}" type="pres">
      <dgm:prSet presAssocID="{1CAB56DF-B5B6-4190-A727-AB7CADEDDA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DA1038-AFA4-4635-B247-CD2AF4CBC830}" type="pres">
      <dgm:prSet presAssocID="{F7489254-70B2-4062-ACFF-D5504F455039}" presName="parentLin" presStyleCnt="0"/>
      <dgm:spPr/>
    </dgm:pt>
    <dgm:pt modelId="{653FEDA4-D20D-4CF2-8B8C-9FB302DB0F8C}" type="pres">
      <dgm:prSet presAssocID="{F7489254-70B2-4062-ACFF-D5504F455039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4DCC158-A699-4E3D-ADA8-3E2CCAB1EC42}" type="pres">
      <dgm:prSet presAssocID="{F7489254-70B2-4062-ACFF-D5504F45503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03065F-94C4-4662-9D04-8AB3E143E2E2}" type="pres">
      <dgm:prSet presAssocID="{F7489254-70B2-4062-ACFF-D5504F455039}" presName="negativeSpace" presStyleCnt="0"/>
      <dgm:spPr/>
    </dgm:pt>
    <dgm:pt modelId="{17622E12-6F33-40A4-9EA0-D3FDFAD56D1E}" type="pres">
      <dgm:prSet presAssocID="{F7489254-70B2-4062-ACFF-D5504F45503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9CFBC9-37EE-420D-BC04-D762AB7105B2}" type="pres">
      <dgm:prSet presAssocID="{B280D125-EEE4-4856-8DF0-417E8D43AAB8}" presName="spaceBetweenRectangles" presStyleCnt="0"/>
      <dgm:spPr/>
    </dgm:pt>
    <dgm:pt modelId="{BB9F0601-E3B9-49AB-BFF0-24CF3AC6B0D0}" type="pres">
      <dgm:prSet presAssocID="{2464F0F5-5EAD-4B60-A986-21D61928F68A}" presName="parentLin" presStyleCnt="0"/>
      <dgm:spPr/>
    </dgm:pt>
    <dgm:pt modelId="{000F2F0B-B91B-4050-B09B-70A2C9325E36}" type="pres">
      <dgm:prSet presAssocID="{2464F0F5-5EAD-4B60-A986-21D61928F68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BBED045-CDFA-4B89-97AD-5246B9640046}" type="pres">
      <dgm:prSet presAssocID="{2464F0F5-5EAD-4B60-A986-21D61928F68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371556-3335-4C67-8F85-3B9D54058EAC}" type="pres">
      <dgm:prSet presAssocID="{2464F0F5-5EAD-4B60-A986-21D61928F68A}" presName="negativeSpace" presStyleCnt="0"/>
      <dgm:spPr/>
    </dgm:pt>
    <dgm:pt modelId="{73E97D92-A578-4F12-9FE1-18D8413C8DC0}" type="pres">
      <dgm:prSet presAssocID="{2464F0F5-5EAD-4B60-A986-21D61928F68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8DD48B-86D2-402B-AF5E-301C428495DB}" type="pres">
      <dgm:prSet presAssocID="{7F559AF9-A74C-4EDE-95AA-1EC018F432C4}" presName="spaceBetweenRectangles" presStyleCnt="0"/>
      <dgm:spPr/>
    </dgm:pt>
    <dgm:pt modelId="{C4A5EA3C-7E6F-457D-A036-060707E62331}" type="pres">
      <dgm:prSet presAssocID="{2D3015F6-0B81-4332-BA3B-301F2AD0C9D4}" presName="parentLin" presStyleCnt="0"/>
      <dgm:spPr/>
    </dgm:pt>
    <dgm:pt modelId="{E8B9F509-A09C-4AAF-9E37-AB292AA8BF0B}" type="pres">
      <dgm:prSet presAssocID="{2D3015F6-0B81-4332-BA3B-301F2AD0C9D4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8C8FEB05-D2E1-4948-93AF-910BE9894A73}" type="pres">
      <dgm:prSet presAssocID="{2D3015F6-0B81-4332-BA3B-301F2AD0C9D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A16305-9640-47E8-9A7A-FE01429F94B2}" type="pres">
      <dgm:prSet presAssocID="{2D3015F6-0B81-4332-BA3B-301F2AD0C9D4}" presName="negativeSpace" presStyleCnt="0"/>
      <dgm:spPr/>
    </dgm:pt>
    <dgm:pt modelId="{E269443F-71DD-4BD5-94C7-36CD1FF96D18}" type="pres">
      <dgm:prSet presAssocID="{2D3015F6-0B81-4332-BA3B-301F2AD0C9D4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50F74F1-ADE3-4649-B54B-02FC1B904054}" type="presOf" srcId="{2D3015F6-0B81-4332-BA3B-301F2AD0C9D4}" destId="{E8B9F509-A09C-4AAF-9E37-AB292AA8BF0B}" srcOrd="0" destOrd="0" presId="urn:microsoft.com/office/officeart/2005/8/layout/list1"/>
    <dgm:cxn modelId="{D541C2F2-4372-48E7-B4C0-165B1EF0FC10}" srcId="{1CAB56DF-B5B6-4190-A727-AB7CADEDDA19}" destId="{F7489254-70B2-4062-ACFF-D5504F455039}" srcOrd="0" destOrd="0" parTransId="{60CAC40D-B763-41F4-B59B-CF8BB8466129}" sibTransId="{B280D125-EEE4-4856-8DF0-417E8D43AAB8}"/>
    <dgm:cxn modelId="{BD7ED742-85D1-4084-BCF0-495D1441A87A}" type="presOf" srcId="{F7489254-70B2-4062-ACFF-D5504F455039}" destId="{D4DCC158-A699-4E3D-ADA8-3E2CCAB1EC42}" srcOrd="1" destOrd="0" presId="urn:microsoft.com/office/officeart/2005/8/layout/list1"/>
    <dgm:cxn modelId="{FDCE7CA4-6E41-4579-BE84-98796E7CF34F}" type="presOf" srcId="{D8D6F3DC-2249-497F-A9B5-C6DC6004DE59}" destId="{17622E12-6F33-40A4-9EA0-D3FDFAD56D1E}" srcOrd="0" destOrd="0" presId="urn:microsoft.com/office/officeart/2005/8/layout/list1"/>
    <dgm:cxn modelId="{ED88077D-C468-4648-9CE5-26BEFA8BA6E7}" srcId="{2464F0F5-5EAD-4B60-A986-21D61928F68A}" destId="{F87D3772-DACE-4692-9CF6-7F9973B7C9C0}" srcOrd="0" destOrd="0" parTransId="{632B22CC-4DF1-4D31-9DC1-366E1C88AE14}" sibTransId="{76040867-8A7A-4169-8A5B-7BC0241134D5}"/>
    <dgm:cxn modelId="{2C4F37C3-9756-4B8B-939A-1DA2D1014CFA}" srcId="{F7489254-70B2-4062-ACFF-D5504F455039}" destId="{D8D6F3DC-2249-497F-A9B5-C6DC6004DE59}" srcOrd="0" destOrd="0" parTransId="{8FB609B4-2A62-4655-A475-DFC38196B0E9}" sibTransId="{5D36E217-AB3E-4E4A-811F-34D0DB01153D}"/>
    <dgm:cxn modelId="{D5393E3B-96FA-46BD-8FCB-3F187CB5A913}" type="presOf" srcId="{F87D3772-DACE-4692-9CF6-7F9973B7C9C0}" destId="{73E97D92-A578-4F12-9FE1-18D8413C8DC0}" srcOrd="0" destOrd="0" presId="urn:microsoft.com/office/officeart/2005/8/layout/list1"/>
    <dgm:cxn modelId="{9CF27D70-1DF9-4687-86CA-064A763A498E}" srcId="{2D3015F6-0B81-4332-BA3B-301F2AD0C9D4}" destId="{D68C354D-92C3-4AD8-8498-E6BE91527433}" srcOrd="0" destOrd="0" parTransId="{8E9AB095-B566-497A-ACB2-B563686C214A}" sibTransId="{DF099D81-9E3D-46E1-9B10-44186A765DE7}"/>
    <dgm:cxn modelId="{05657E22-D1F7-402C-9D11-12AAE77A3AC0}" type="presOf" srcId="{D68C354D-92C3-4AD8-8498-E6BE91527433}" destId="{E269443F-71DD-4BD5-94C7-36CD1FF96D18}" srcOrd="0" destOrd="0" presId="urn:microsoft.com/office/officeart/2005/8/layout/list1"/>
    <dgm:cxn modelId="{67D146E8-F3FD-4F77-B684-E8AC1EEDA19F}" srcId="{1CAB56DF-B5B6-4190-A727-AB7CADEDDA19}" destId="{2D3015F6-0B81-4332-BA3B-301F2AD0C9D4}" srcOrd="2" destOrd="0" parTransId="{10278263-1864-4D29-8384-ECE624CA8E75}" sibTransId="{E46739ED-6476-47C1-A9B6-E0BEB24DC778}"/>
    <dgm:cxn modelId="{29A8B14F-5E6A-4BEB-B7A5-CEACEC8DD29F}" type="presOf" srcId="{3558199F-F5B5-422D-A28D-287C43DFFC94}" destId="{73E97D92-A578-4F12-9FE1-18D8413C8DC0}" srcOrd="0" destOrd="1" presId="urn:microsoft.com/office/officeart/2005/8/layout/list1"/>
    <dgm:cxn modelId="{3922379B-9318-42F8-BB4C-5BE86BBD1F72}" type="presOf" srcId="{1CAB56DF-B5B6-4190-A727-AB7CADEDDA19}" destId="{13743AA0-73A2-40BF-B213-93F1EF3997EC}" srcOrd="0" destOrd="0" presId="urn:microsoft.com/office/officeart/2005/8/layout/list1"/>
    <dgm:cxn modelId="{B760C8AE-9CE9-4052-A388-955AE5A1DB8A}" srcId="{2464F0F5-5EAD-4B60-A986-21D61928F68A}" destId="{3558199F-F5B5-422D-A28D-287C43DFFC94}" srcOrd="1" destOrd="0" parTransId="{CCE549FC-2F7E-4F61-B40F-4BD1A177BD6C}" sibTransId="{5F98B899-D13C-433B-B3FD-ACC4CC4C5CC5}"/>
    <dgm:cxn modelId="{9CB3463B-8332-45E9-B31E-8439551DAD90}" srcId="{1CAB56DF-B5B6-4190-A727-AB7CADEDDA19}" destId="{2464F0F5-5EAD-4B60-A986-21D61928F68A}" srcOrd="1" destOrd="0" parTransId="{D5D674C9-0FE3-4130-B713-035BCFE9A839}" sibTransId="{7F559AF9-A74C-4EDE-95AA-1EC018F432C4}"/>
    <dgm:cxn modelId="{2C46189D-F93C-4A90-9B93-D360B164FD04}" type="presOf" srcId="{2464F0F5-5EAD-4B60-A986-21D61928F68A}" destId="{000F2F0B-B91B-4050-B09B-70A2C9325E36}" srcOrd="0" destOrd="0" presId="urn:microsoft.com/office/officeart/2005/8/layout/list1"/>
    <dgm:cxn modelId="{68FB27CA-89DA-4326-BFE0-B360BFB0FBD4}" type="presOf" srcId="{2D3015F6-0B81-4332-BA3B-301F2AD0C9D4}" destId="{8C8FEB05-D2E1-4948-93AF-910BE9894A73}" srcOrd="1" destOrd="0" presId="urn:microsoft.com/office/officeart/2005/8/layout/list1"/>
    <dgm:cxn modelId="{37A0F9A6-9A0C-44A0-A38B-8B7A4377EF45}" type="presOf" srcId="{F7489254-70B2-4062-ACFF-D5504F455039}" destId="{653FEDA4-D20D-4CF2-8B8C-9FB302DB0F8C}" srcOrd="0" destOrd="0" presId="urn:microsoft.com/office/officeart/2005/8/layout/list1"/>
    <dgm:cxn modelId="{4C4CD37A-3EF6-4237-8005-30E9C68C7EA4}" type="presOf" srcId="{2464F0F5-5EAD-4B60-A986-21D61928F68A}" destId="{DBBED045-CDFA-4B89-97AD-5246B9640046}" srcOrd="1" destOrd="0" presId="urn:microsoft.com/office/officeart/2005/8/layout/list1"/>
    <dgm:cxn modelId="{7600CA53-2383-478D-A4F2-933E40D91F22}" type="presParOf" srcId="{13743AA0-73A2-40BF-B213-93F1EF3997EC}" destId="{55DA1038-AFA4-4635-B247-CD2AF4CBC830}" srcOrd="0" destOrd="0" presId="urn:microsoft.com/office/officeart/2005/8/layout/list1"/>
    <dgm:cxn modelId="{BC9585F7-AFB7-4517-AED7-995B07396E6C}" type="presParOf" srcId="{55DA1038-AFA4-4635-B247-CD2AF4CBC830}" destId="{653FEDA4-D20D-4CF2-8B8C-9FB302DB0F8C}" srcOrd="0" destOrd="0" presId="urn:microsoft.com/office/officeart/2005/8/layout/list1"/>
    <dgm:cxn modelId="{9222580A-3C44-403C-8E0F-F4D04074C3C3}" type="presParOf" srcId="{55DA1038-AFA4-4635-B247-CD2AF4CBC830}" destId="{D4DCC158-A699-4E3D-ADA8-3E2CCAB1EC42}" srcOrd="1" destOrd="0" presId="urn:microsoft.com/office/officeart/2005/8/layout/list1"/>
    <dgm:cxn modelId="{86A932B3-1680-443B-82B8-3E93798657CB}" type="presParOf" srcId="{13743AA0-73A2-40BF-B213-93F1EF3997EC}" destId="{8603065F-94C4-4662-9D04-8AB3E143E2E2}" srcOrd="1" destOrd="0" presId="urn:microsoft.com/office/officeart/2005/8/layout/list1"/>
    <dgm:cxn modelId="{BE5F31C5-FB1E-4F10-B767-6859BA7F7F0C}" type="presParOf" srcId="{13743AA0-73A2-40BF-B213-93F1EF3997EC}" destId="{17622E12-6F33-40A4-9EA0-D3FDFAD56D1E}" srcOrd="2" destOrd="0" presId="urn:microsoft.com/office/officeart/2005/8/layout/list1"/>
    <dgm:cxn modelId="{881E7200-9BE0-41DF-80F2-FFB481569268}" type="presParOf" srcId="{13743AA0-73A2-40BF-B213-93F1EF3997EC}" destId="{E89CFBC9-37EE-420D-BC04-D762AB7105B2}" srcOrd="3" destOrd="0" presId="urn:microsoft.com/office/officeart/2005/8/layout/list1"/>
    <dgm:cxn modelId="{851ACE71-786F-4741-8D10-F99506608C75}" type="presParOf" srcId="{13743AA0-73A2-40BF-B213-93F1EF3997EC}" destId="{BB9F0601-E3B9-49AB-BFF0-24CF3AC6B0D0}" srcOrd="4" destOrd="0" presId="urn:microsoft.com/office/officeart/2005/8/layout/list1"/>
    <dgm:cxn modelId="{E27BD9BB-B934-4912-916B-6428C44BEFE2}" type="presParOf" srcId="{BB9F0601-E3B9-49AB-BFF0-24CF3AC6B0D0}" destId="{000F2F0B-B91B-4050-B09B-70A2C9325E36}" srcOrd="0" destOrd="0" presId="urn:microsoft.com/office/officeart/2005/8/layout/list1"/>
    <dgm:cxn modelId="{F196720B-8D3E-4B75-BE98-C0D05BB289CF}" type="presParOf" srcId="{BB9F0601-E3B9-49AB-BFF0-24CF3AC6B0D0}" destId="{DBBED045-CDFA-4B89-97AD-5246B9640046}" srcOrd="1" destOrd="0" presId="urn:microsoft.com/office/officeart/2005/8/layout/list1"/>
    <dgm:cxn modelId="{356D72C3-0C64-4222-A47A-4ACBE47E697C}" type="presParOf" srcId="{13743AA0-73A2-40BF-B213-93F1EF3997EC}" destId="{DC371556-3335-4C67-8F85-3B9D54058EAC}" srcOrd="5" destOrd="0" presId="urn:microsoft.com/office/officeart/2005/8/layout/list1"/>
    <dgm:cxn modelId="{332A0BDB-3B5B-4652-8DCF-49FC222FDC22}" type="presParOf" srcId="{13743AA0-73A2-40BF-B213-93F1EF3997EC}" destId="{73E97D92-A578-4F12-9FE1-18D8413C8DC0}" srcOrd="6" destOrd="0" presId="urn:microsoft.com/office/officeart/2005/8/layout/list1"/>
    <dgm:cxn modelId="{A7666BAB-BE67-4183-AE99-C2568152D736}" type="presParOf" srcId="{13743AA0-73A2-40BF-B213-93F1EF3997EC}" destId="{848DD48B-86D2-402B-AF5E-301C428495DB}" srcOrd="7" destOrd="0" presId="urn:microsoft.com/office/officeart/2005/8/layout/list1"/>
    <dgm:cxn modelId="{9410C9C6-8C91-465F-92BA-ED676BC7A7B0}" type="presParOf" srcId="{13743AA0-73A2-40BF-B213-93F1EF3997EC}" destId="{C4A5EA3C-7E6F-457D-A036-060707E62331}" srcOrd="8" destOrd="0" presId="urn:microsoft.com/office/officeart/2005/8/layout/list1"/>
    <dgm:cxn modelId="{9F243AC2-A37C-4131-8293-67966B78ECE1}" type="presParOf" srcId="{C4A5EA3C-7E6F-457D-A036-060707E62331}" destId="{E8B9F509-A09C-4AAF-9E37-AB292AA8BF0B}" srcOrd="0" destOrd="0" presId="urn:microsoft.com/office/officeart/2005/8/layout/list1"/>
    <dgm:cxn modelId="{05AABD96-C8CE-4D0D-B78B-1358B6BDC5BC}" type="presParOf" srcId="{C4A5EA3C-7E6F-457D-A036-060707E62331}" destId="{8C8FEB05-D2E1-4948-93AF-910BE9894A73}" srcOrd="1" destOrd="0" presId="urn:microsoft.com/office/officeart/2005/8/layout/list1"/>
    <dgm:cxn modelId="{D70F313F-6FE7-43F6-AE99-DEB210DB92AF}" type="presParOf" srcId="{13743AA0-73A2-40BF-B213-93F1EF3997EC}" destId="{8CA16305-9640-47E8-9A7A-FE01429F94B2}" srcOrd="9" destOrd="0" presId="urn:microsoft.com/office/officeart/2005/8/layout/list1"/>
    <dgm:cxn modelId="{D34A8C28-7E9E-4D0B-BCBC-5436DEE01011}" type="presParOf" srcId="{13743AA0-73A2-40BF-B213-93F1EF3997EC}" destId="{E269443F-71DD-4BD5-94C7-36CD1FF96D1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426FBB-660C-4D9C-A09C-E9711CCF5D25}">
      <dsp:nvSpPr>
        <dsp:cNvPr id="0" name=""/>
        <dsp:cNvSpPr/>
      </dsp:nvSpPr>
      <dsp:spPr>
        <a:xfrm>
          <a:off x="4353" y="929958"/>
          <a:ext cx="1349499" cy="14928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The National Academy of Sciences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(NAS)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/>
        </a:p>
      </dsp:txBody>
      <dsp:txXfrm>
        <a:off x="43878" y="969483"/>
        <a:ext cx="1270449" cy="1413833"/>
      </dsp:txXfrm>
    </dsp:sp>
    <dsp:sp modelId="{6218A886-DD12-4FB7-8D70-535BC9C484B3}">
      <dsp:nvSpPr>
        <dsp:cNvPr id="0" name=""/>
        <dsp:cNvSpPr/>
      </dsp:nvSpPr>
      <dsp:spPr>
        <a:xfrm>
          <a:off x="1488802" y="1509062"/>
          <a:ext cx="286093" cy="3346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1" kern="1200"/>
        </a:p>
      </dsp:txBody>
      <dsp:txXfrm>
        <a:off x="1488802" y="1575997"/>
        <a:ext cx="200265" cy="200805"/>
      </dsp:txXfrm>
    </dsp:sp>
    <dsp:sp modelId="{06E4AAF6-2D53-494F-9153-6896E8DC2530}">
      <dsp:nvSpPr>
        <dsp:cNvPr id="0" name=""/>
        <dsp:cNvSpPr/>
      </dsp:nvSpPr>
      <dsp:spPr>
        <a:xfrm>
          <a:off x="1893651" y="929958"/>
          <a:ext cx="1349499" cy="14928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Expectation</a:t>
          </a:r>
          <a:endParaRPr lang="en-US" sz="1600" b="1" kern="1200" dirty="0"/>
        </a:p>
      </dsp:txBody>
      <dsp:txXfrm>
        <a:off x="1933176" y="969483"/>
        <a:ext cx="1270449" cy="1413833"/>
      </dsp:txXfrm>
    </dsp:sp>
    <dsp:sp modelId="{A7ABC69E-57A1-4B87-803D-E5BEAF8BD259}">
      <dsp:nvSpPr>
        <dsp:cNvPr id="0" name=""/>
        <dsp:cNvSpPr/>
      </dsp:nvSpPr>
      <dsp:spPr>
        <a:xfrm>
          <a:off x="3378100" y="1509062"/>
          <a:ext cx="286093" cy="3346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1" kern="1200"/>
        </a:p>
      </dsp:txBody>
      <dsp:txXfrm>
        <a:off x="3378100" y="1575997"/>
        <a:ext cx="200265" cy="200805"/>
      </dsp:txXfrm>
    </dsp:sp>
    <dsp:sp modelId="{D250C94E-2D69-41B4-94C0-4574A913D25B}">
      <dsp:nvSpPr>
        <dsp:cNvPr id="0" name=""/>
        <dsp:cNvSpPr/>
      </dsp:nvSpPr>
      <dsp:spPr>
        <a:xfrm>
          <a:off x="3782950" y="929958"/>
          <a:ext cx="1349499" cy="14928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Routine monitoring</a:t>
          </a:r>
          <a:endParaRPr lang="en-US" sz="1600" b="1" kern="1200" dirty="0"/>
        </a:p>
      </dsp:txBody>
      <dsp:txXfrm>
        <a:off x="3822475" y="969483"/>
        <a:ext cx="1270449" cy="1413833"/>
      </dsp:txXfrm>
    </dsp:sp>
    <dsp:sp modelId="{3C5DF0EF-A4B6-4B2A-BFF6-A275F2BF7AF4}">
      <dsp:nvSpPr>
        <dsp:cNvPr id="0" name=""/>
        <dsp:cNvSpPr/>
      </dsp:nvSpPr>
      <dsp:spPr>
        <a:xfrm>
          <a:off x="5267399" y="1509062"/>
          <a:ext cx="286093" cy="3346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1" kern="1200"/>
        </a:p>
      </dsp:txBody>
      <dsp:txXfrm>
        <a:off x="5267399" y="1575997"/>
        <a:ext cx="200265" cy="200805"/>
      </dsp:txXfrm>
    </dsp:sp>
    <dsp:sp modelId="{B5FF4B14-D1B5-47E1-A839-B0A10A459F46}">
      <dsp:nvSpPr>
        <dsp:cNvPr id="0" name=""/>
        <dsp:cNvSpPr/>
      </dsp:nvSpPr>
      <dsp:spPr>
        <a:xfrm>
          <a:off x="5672249" y="929958"/>
          <a:ext cx="1349499" cy="14928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Tropospheric pollution</a:t>
          </a:r>
          <a:endParaRPr lang="en-US" sz="1600" b="1" kern="1200" dirty="0"/>
        </a:p>
      </dsp:txBody>
      <dsp:txXfrm>
        <a:off x="5711774" y="969483"/>
        <a:ext cx="1270449" cy="1413833"/>
      </dsp:txXfrm>
    </dsp:sp>
    <dsp:sp modelId="{E20483D0-9F38-4818-B1EB-9482C86DCD75}">
      <dsp:nvSpPr>
        <dsp:cNvPr id="0" name=""/>
        <dsp:cNvSpPr/>
      </dsp:nvSpPr>
      <dsp:spPr>
        <a:xfrm>
          <a:off x="7156698" y="1509062"/>
          <a:ext cx="286093" cy="33467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b="1" kern="1200"/>
        </a:p>
      </dsp:txBody>
      <dsp:txXfrm>
        <a:off x="7156698" y="1575997"/>
        <a:ext cx="200265" cy="200805"/>
      </dsp:txXfrm>
    </dsp:sp>
    <dsp:sp modelId="{ECDD77CF-0308-4DBA-B5B7-D562B3DBAB21}">
      <dsp:nvSpPr>
        <dsp:cNvPr id="0" name=""/>
        <dsp:cNvSpPr/>
      </dsp:nvSpPr>
      <dsp:spPr>
        <a:xfrm>
          <a:off x="7561547" y="929958"/>
          <a:ext cx="1349499" cy="149288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Public health</a:t>
          </a:r>
          <a:endParaRPr lang="en-US" sz="1600" b="1" kern="1200" dirty="0"/>
        </a:p>
      </dsp:txBody>
      <dsp:txXfrm>
        <a:off x="7601072" y="969483"/>
        <a:ext cx="1270449" cy="141383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7E49A5-DB55-4DDC-815F-7040737C5E72}">
      <dsp:nvSpPr>
        <dsp:cNvPr id="0" name=""/>
        <dsp:cNvSpPr/>
      </dsp:nvSpPr>
      <dsp:spPr>
        <a:xfrm>
          <a:off x="0" y="67899"/>
          <a:ext cx="3048000" cy="479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Constrains:</a:t>
          </a:r>
          <a:endParaRPr lang="en-US" sz="2000" b="1" kern="1200" dirty="0"/>
        </a:p>
      </dsp:txBody>
      <dsp:txXfrm>
        <a:off x="23417" y="91316"/>
        <a:ext cx="3001166" cy="432866"/>
      </dsp:txXfrm>
    </dsp:sp>
    <dsp:sp modelId="{1B25BFA7-3D18-4FF6-A40E-A8404FB1C0ED}">
      <dsp:nvSpPr>
        <dsp:cNvPr id="0" name=""/>
        <dsp:cNvSpPr/>
      </dsp:nvSpPr>
      <dsp:spPr>
        <a:xfrm>
          <a:off x="0" y="605200"/>
          <a:ext cx="3048000" cy="479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Orbit</a:t>
          </a:r>
          <a:endParaRPr lang="en-US" sz="2000" b="1" kern="1200" dirty="0"/>
        </a:p>
      </dsp:txBody>
      <dsp:txXfrm>
        <a:off x="23417" y="628617"/>
        <a:ext cx="3001166" cy="432866"/>
      </dsp:txXfrm>
    </dsp:sp>
    <dsp:sp modelId="{96BC9A10-E2FC-4243-8B7B-3A364B85D824}">
      <dsp:nvSpPr>
        <dsp:cNvPr id="0" name=""/>
        <dsp:cNvSpPr/>
      </dsp:nvSpPr>
      <dsp:spPr>
        <a:xfrm>
          <a:off x="0" y="1142500"/>
          <a:ext cx="3048000" cy="479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Atmospheric transparency</a:t>
          </a:r>
          <a:endParaRPr lang="en-US" sz="2000" b="1" kern="1200" dirty="0"/>
        </a:p>
      </dsp:txBody>
      <dsp:txXfrm>
        <a:off x="23417" y="1165917"/>
        <a:ext cx="3001166" cy="432866"/>
      </dsp:txXfrm>
    </dsp:sp>
    <dsp:sp modelId="{4A654605-388E-4E88-B808-9995740122F8}">
      <dsp:nvSpPr>
        <dsp:cNvPr id="0" name=""/>
        <dsp:cNvSpPr/>
      </dsp:nvSpPr>
      <dsp:spPr>
        <a:xfrm>
          <a:off x="0" y="1679800"/>
          <a:ext cx="3048000" cy="479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Wavelength of observation</a:t>
          </a:r>
          <a:endParaRPr lang="en-US" sz="2000" b="1" kern="1200" dirty="0"/>
        </a:p>
      </dsp:txBody>
      <dsp:txXfrm>
        <a:off x="23417" y="1703217"/>
        <a:ext cx="3001166" cy="432866"/>
      </dsp:txXfrm>
    </dsp:sp>
    <dsp:sp modelId="{B0EE35A9-C6F3-4D47-A940-B2E043D35F52}">
      <dsp:nvSpPr>
        <dsp:cNvPr id="0" name=""/>
        <dsp:cNvSpPr/>
      </dsp:nvSpPr>
      <dsp:spPr>
        <a:xfrm>
          <a:off x="0" y="2217100"/>
          <a:ext cx="3048000" cy="479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Scattering and absorption</a:t>
          </a:r>
          <a:endParaRPr lang="en-US" sz="2000" b="1" kern="1200" dirty="0"/>
        </a:p>
      </dsp:txBody>
      <dsp:txXfrm>
        <a:off x="23417" y="2240517"/>
        <a:ext cx="3001166" cy="432866"/>
      </dsp:txXfrm>
    </dsp:sp>
    <dsp:sp modelId="{B20BAD6A-5A59-4559-83F1-B812C61A3A70}">
      <dsp:nvSpPr>
        <dsp:cNvPr id="0" name=""/>
        <dsp:cNvSpPr/>
      </dsp:nvSpPr>
      <dsp:spPr>
        <a:xfrm>
          <a:off x="0" y="2754400"/>
          <a:ext cx="3048000" cy="4797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Molecular spectroscopy</a:t>
          </a:r>
          <a:endParaRPr lang="en-US" sz="2000" b="1" kern="1200" dirty="0"/>
        </a:p>
      </dsp:txBody>
      <dsp:txXfrm>
        <a:off x="23417" y="2777817"/>
        <a:ext cx="3001166" cy="43286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96806-A25C-4B10-A05B-8A63060034AE}">
      <dsp:nvSpPr>
        <dsp:cNvPr id="0" name=""/>
        <dsp:cNvSpPr/>
      </dsp:nvSpPr>
      <dsp:spPr>
        <a:xfrm>
          <a:off x="0" y="227255"/>
          <a:ext cx="4419600" cy="595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010" tIns="291592" rIns="34301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Air quality information needed </a:t>
          </a:r>
          <a:endParaRPr lang="en-US" sz="1400" b="1" kern="1200" dirty="0"/>
        </a:p>
      </dsp:txBody>
      <dsp:txXfrm>
        <a:off x="0" y="227255"/>
        <a:ext cx="4419600" cy="595350"/>
      </dsp:txXfrm>
    </dsp:sp>
    <dsp:sp modelId="{2CE7C4B3-C07B-4C69-8310-FD60F109C0E1}">
      <dsp:nvSpPr>
        <dsp:cNvPr id="0" name=""/>
        <dsp:cNvSpPr/>
      </dsp:nvSpPr>
      <dsp:spPr>
        <a:xfrm>
          <a:off x="220980" y="20615"/>
          <a:ext cx="3093720" cy="4132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NRC report:</a:t>
          </a:r>
          <a:endParaRPr lang="en-US" sz="1400" b="1" kern="1200" dirty="0"/>
        </a:p>
      </dsp:txBody>
      <dsp:txXfrm>
        <a:off x="241155" y="40790"/>
        <a:ext cx="3053370" cy="372930"/>
      </dsp:txXfrm>
    </dsp:sp>
    <dsp:sp modelId="{EA30BDD5-43DF-472C-B6B4-19EEEE5D9CDA}">
      <dsp:nvSpPr>
        <dsp:cNvPr id="0" name=""/>
        <dsp:cNvSpPr/>
      </dsp:nvSpPr>
      <dsp:spPr>
        <a:xfrm>
          <a:off x="0" y="110484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946EF-6D93-4369-A3E7-90CCCCA5B906}">
      <dsp:nvSpPr>
        <dsp:cNvPr id="0" name=""/>
        <dsp:cNvSpPr/>
      </dsp:nvSpPr>
      <dsp:spPr>
        <a:xfrm>
          <a:off x="220980" y="898205"/>
          <a:ext cx="3093720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Near-real-time forecasting of O3 and PM</a:t>
          </a:r>
          <a:endParaRPr lang="en-US" sz="1400" b="1" kern="1200" dirty="0"/>
        </a:p>
      </dsp:txBody>
      <dsp:txXfrm>
        <a:off x="241155" y="918380"/>
        <a:ext cx="3053370" cy="372930"/>
      </dsp:txXfrm>
    </dsp:sp>
    <dsp:sp modelId="{6D1E2C8D-80CF-470F-9789-D369C1E2B01A}">
      <dsp:nvSpPr>
        <dsp:cNvPr id="0" name=""/>
        <dsp:cNvSpPr/>
      </dsp:nvSpPr>
      <dsp:spPr>
        <a:xfrm>
          <a:off x="0" y="173988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AEF5D4-0222-4037-B369-2A85F76096C6}">
      <dsp:nvSpPr>
        <dsp:cNvPr id="0" name=""/>
        <dsp:cNvSpPr/>
      </dsp:nvSpPr>
      <dsp:spPr>
        <a:xfrm>
          <a:off x="220980" y="1533245"/>
          <a:ext cx="3093720" cy="4132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Identification of transport events</a:t>
          </a:r>
          <a:endParaRPr lang="en-US" sz="1400" b="1" kern="1200" dirty="0"/>
        </a:p>
      </dsp:txBody>
      <dsp:txXfrm>
        <a:off x="241155" y="1553420"/>
        <a:ext cx="3053370" cy="372930"/>
      </dsp:txXfrm>
    </dsp:sp>
    <dsp:sp modelId="{3D0624EF-0AE8-4930-BFBB-5640FB5E12C3}">
      <dsp:nvSpPr>
        <dsp:cNvPr id="0" name=""/>
        <dsp:cNvSpPr/>
      </dsp:nvSpPr>
      <dsp:spPr>
        <a:xfrm>
          <a:off x="0" y="237492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7376C-F57A-4BCC-A78A-397DE9C04369}">
      <dsp:nvSpPr>
        <dsp:cNvPr id="0" name=""/>
        <dsp:cNvSpPr/>
      </dsp:nvSpPr>
      <dsp:spPr>
        <a:xfrm>
          <a:off x="220980" y="2168285"/>
          <a:ext cx="3093720" cy="413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Source identification</a:t>
          </a:r>
          <a:endParaRPr lang="en-US" sz="1400" b="1" kern="1200" dirty="0"/>
        </a:p>
      </dsp:txBody>
      <dsp:txXfrm>
        <a:off x="241155" y="2188460"/>
        <a:ext cx="3053370" cy="372930"/>
      </dsp:txXfrm>
    </dsp:sp>
    <dsp:sp modelId="{3EAB96C0-285D-4E92-9529-EE5EE1CA0236}">
      <dsp:nvSpPr>
        <dsp:cNvPr id="0" name=""/>
        <dsp:cNvSpPr/>
      </dsp:nvSpPr>
      <dsp:spPr>
        <a:xfrm>
          <a:off x="0" y="300996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AF01A-3A50-46F9-8383-2AE49DAA7E97}">
      <dsp:nvSpPr>
        <dsp:cNvPr id="0" name=""/>
        <dsp:cNvSpPr/>
      </dsp:nvSpPr>
      <dsp:spPr>
        <a:xfrm>
          <a:off x="220980" y="2803325"/>
          <a:ext cx="3093720" cy="4132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Long-term composition</a:t>
          </a:r>
          <a:endParaRPr lang="en-US" sz="1400" b="1" kern="1200" dirty="0"/>
        </a:p>
      </dsp:txBody>
      <dsp:txXfrm>
        <a:off x="241155" y="2823500"/>
        <a:ext cx="3053370" cy="372930"/>
      </dsp:txXfrm>
    </dsp:sp>
    <dsp:sp modelId="{12C57621-E238-439F-936A-A3D5E11C742A}">
      <dsp:nvSpPr>
        <dsp:cNvPr id="0" name=""/>
        <dsp:cNvSpPr/>
      </dsp:nvSpPr>
      <dsp:spPr>
        <a:xfrm>
          <a:off x="0" y="364500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17D61F-C471-40E1-9F73-B90A5A905404}">
      <dsp:nvSpPr>
        <dsp:cNvPr id="0" name=""/>
        <dsp:cNvSpPr/>
      </dsp:nvSpPr>
      <dsp:spPr>
        <a:xfrm>
          <a:off x="220980" y="3438365"/>
          <a:ext cx="3093720" cy="4132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Regulatory compliances</a:t>
          </a:r>
          <a:endParaRPr lang="en-US" sz="1400" b="1" kern="1200" dirty="0"/>
        </a:p>
      </dsp:txBody>
      <dsp:txXfrm>
        <a:off x="241155" y="3458540"/>
        <a:ext cx="3053370" cy="372930"/>
      </dsp:txXfrm>
    </dsp:sp>
    <dsp:sp modelId="{1E0615FB-FFCD-4F33-B60B-E55587F380D9}">
      <dsp:nvSpPr>
        <dsp:cNvPr id="0" name=""/>
        <dsp:cNvSpPr/>
      </dsp:nvSpPr>
      <dsp:spPr>
        <a:xfrm>
          <a:off x="0" y="4280045"/>
          <a:ext cx="4419600" cy="595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010" tIns="291592" rIns="34301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Class l areas</a:t>
          </a:r>
          <a:endParaRPr lang="en-US" sz="1400" b="1" kern="1200" dirty="0"/>
        </a:p>
      </dsp:txBody>
      <dsp:txXfrm>
        <a:off x="0" y="4280045"/>
        <a:ext cx="4419600" cy="595350"/>
      </dsp:txXfrm>
    </dsp:sp>
    <dsp:sp modelId="{C5DB8E05-A7E5-4A9B-B69F-331700E18CA3}">
      <dsp:nvSpPr>
        <dsp:cNvPr id="0" name=""/>
        <dsp:cNvSpPr/>
      </dsp:nvSpPr>
      <dsp:spPr>
        <a:xfrm>
          <a:off x="220980" y="4073405"/>
          <a:ext cx="3093720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Management of haze</a:t>
          </a:r>
          <a:endParaRPr lang="en-US" sz="1400" b="1" kern="1200" dirty="0"/>
        </a:p>
      </dsp:txBody>
      <dsp:txXfrm>
        <a:off x="241155" y="4093580"/>
        <a:ext cx="3053370" cy="372930"/>
      </dsp:txXfrm>
    </dsp:sp>
    <dsp:sp modelId="{EC9ED87B-6E10-42EC-BB03-22489B5A44A6}">
      <dsp:nvSpPr>
        <dsp:cNvPr id="0" name=""/>
        <dsp:cNvSpPr/>
      </dsp:nvSpPr>
      <dsp:spPr>
        <a:xfrm>
          <a:off x="0" y="5157635"/>
          <a:ext cx="4419600" cy="595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010" tIns="291592" rIns="34301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Heath impact</a:t>
          </a:r>
          <a:endParaRPr lang="en-US" sz="1400" b="1" kern="1200" dirty="0"/>
        </a:p>
      </dsp:txBody>
      <dsp:txXfrm>
        <a:off x="0" y="5157635"/>
        <a:ext cx="4419600" cy="595350"/>
      </dsp:txXfrm>
    </dsp:sp>
    <dsp:sp modelId="{2A4F6D2B-7A2F-49D7-8A1A-DE7F58B03956}">
      <dsp:nvSpPr>
        <dsp:cNvPr id="0" name=""/>
        <dsp:cNvSpPr/>
      </dsp:nvSpPr>
      <dsp:spPr>
        <a:xfrm>
          <a:off x="220980" y="4950995"/>
          <a:ext cx="3093720" cy="4132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Exposure </a:t>
          </a:r>
          <a:endParaRPr lang="en-US" sz="1400" b="1" kern="1200" dirty="0"/>
        </a:p>
      </dsp:txBody>
      <dsp:txXfrm>
        <a:off x="241155" y="4971170"/>
        <a:ext cx="3053370" cy="37293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496806-A25C-4B10-A05B-8A63060034AE}">
      <dsp:nvSpPr>
        <dsp:cNvPr id="0" name=""/>
        <dsp:cNvSpPr/>
      </dsp:nvSpPr>
      <dsp:spPr>
        <a:xfrm>
          <a:off x="0" y="227255"/>
          <a:ext cx="4419600" cy="595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010" tIns="291592" rIns="34301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Air quality information needed </a:t>
          </a:r>
          <a:endParaRPr lang="en-US" sz="1400" b="1" kern="1200" dirty="0"/>
        </a:p>
      </dsp:txBody>
      <dsp:txXfrm>
        <a:off x="0" y="227255"/>
        <a:ext cx="4419600" cy="595350"/>
      </dsp:txXfrm>
    </dsp:sp>
    <dsp:sp modelId="{2CE7C4B3-C07B-4C69-8310-FD60F109C0E1}">
      <dsp:nvSpPr>
        <dsp:cNvPr id="0" name=""/>
        <dsp:cNvSpPr/>
      </dsp:nvSpPr>
      <dsp:spPr>
        <a:xfrm>
          <a:off x="220980" y="20615"/>
          <a:ext cx="3093720" cy="4132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NRC report:</a:t>
          </a:r>
          <a:endParaRPr lang="en-US" sz="1400" b="1" kern="1200" dirty="0"/>
        </a:p>
      </dsp:txBody>
      <dsp:txXfrm>
        <a:off x="241155" y="40790"/>
        <a:ext cx="3053370" cy="372930"/>
      </dsp:txXfrm>
    </dsp:sp>
    <dsp:sp modelId="{EA30BDD5-43DF-472C-B6B4-19EEEE5D9CDA}">
      <dsp:nvSpPr>
        <dsp:cNvPr id="0" name=""/>
        <dsp:cNvSpPr/>
      </dsp:nvSpPr>
      <dsp:spPr>
        <a:xfrm>
          <a:off x="0" y="110484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946EF-6D93-4369-A3E7-90CCCCA5B906}">
      <dsp:nvSpPr>
        <dsp:cNvPr id="0" name=""/>
        <dsp:cNvSpPr/>
      </dsp:nvSpPr>
      <dsp:spPr>
        <a:xfrm>
          <a:off x="220980" y="898205"/>
          <a:ext cx="3093720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Near-real-time forecasting of O3 and PM</a:t>
          </a:r>
          <a:endParaRPr lang="en-US" sz="1400" b="1" kern="1200" dirty="0"/>
        </a:p>
      </dsp:txBody>
      <dsp:txXfrm>
        <a:off x="241155" y="918380"/>
        <a:ext cx="3053370" cy="372930"/>
      </dsp:txXfrm>
    </dsp:sp>
    <dsp:sp modelId="{6D1E2C8D-80CF-470F-9789-D369C1E2B01A}">
      <dsp:nvSpPr>
        <dsp:cNvPr id="0" name=""/>
        <dsp:cNvSpPr/>
      </dsp:nvSpPr>
      <dsp:spPr>
        <a:xfrm>
          <a:off x="0" y="173988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AEF5D4-0222-4037-B369-2A85F76096C6}">
      <dsp:nvSpPr>
        <dsp:cNvPr id="0" name=""/>
        <dsp:cNvSpPr/>
      </dsp:nvSpPr>
      <dsp:spPr>
        <a:xfrm>
          <a:off x="220980" y="1533245"/>
          <a:ext cx="3093720" cy="4132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Identification of transport events</a:t>
          </a:r>
          <a:endParaRPr lang="en-US" sz="1400" b="1" kern="1200" dirty="0"/>
        </a:p>
      </dsp:txBody>
      <dsp:txXfrm>
        <a:off x="241155" y="1553420"/>
        <a:ext cx="3053370" cy="372930"/>
      </dsp:txXfrm>
    </dsp:sp>
    <dsp:sp modelId="{3D0624EF-0AE8-4930-BFBB-5640FB5E12C3}">
      <dsp:nvSpPr>
        <dsp:cNvPr id="0" name=""/>
        <dsp:cNvSpPr/>
      </dsp:nvSpPr>
      <dsp:spPr>
        <a:xfrm>
          <a:off x="0" y="237492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7376C-F57A-4BCC-A78A-397DE9C04369}">
      <dsp:nvSpPr>
        <dsp:cNvPr id="0" name=""/>
        <dsp:cNvSpPr/>
      </dsp:nvSpPr>
      <dsp:spPr>
        <a:xfrm>
          <a:off x="220980" y="2168285"/>
          <a:ext cx="3093720" cy="413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Source identification</a:t>
          </a:r>
          <a:endParaRPr lang="en-US" sz="1400" b="1" kern="1200" dirty="0"/>
        </a:p>
      </dsp:txBody>
      <dsp:txXfrm>
        <a:off x="241155" y="2188460"/>
        <a:ext cx="3053370" cy="372930"/>
      </dsp:txXfrm>
    </dsp:sp>
    <dsp:sp modelId="{3EAB96C0-285D-4E92-9529-EE5EE1CA0236}">
      <dsp:nvSpPr>
        <dsp:cNvPr id="0" name=""/>
        <dsp:cNvSpPr/>
      </dsp:nvSpPr>
      <dsp:spPr>
        <a:xfrm>
          <a:off x="0" y="300996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FAF01A-3A50-46F9-8383-2AE49DAA7E97}">
      <dsp:nvSpPr>
        <dsp:cNvPr id="0" name=""/>
        <dsp:cNvSpPr/>
      </dsp:nvSpPr>
      <dsp:spPr>
        <a:xfrm>
          <a:off x="220980" y="2803325"/>
          <a:ext cx="3093720" cy="4132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Long-term composition</a:t>
          </a:r>
          <a:endParaRPr lang="en-US" sz="1400" b="1" kern="1200" dirty="0"/>
        </a:p>
      </dsp:txBody>
      <dsp:txXfrm>
        <a:off x="241155" y="2823500"/>
        <a:ext cx="3053370" cy="372930"/>
      </dsp:txXfrm>
    </dsp:sp>
    <dsp:sp modelId="{12C57621-E238-439F-936A-A3D5E11C742A}">
      <dsp:nvSpPr>
        <dsp:cNvPr id="0" name=""/>
        <dsp:cNvSpPr/>
      </dsp:nvSpPr>
      <dsp:spPr>
        <a:xfrm>
          <a:off x="0" y="3645005"/>
          <a:ext cx="4419600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17D61F-C471-40E1-9F73-B90A5A905404}">
      <dsp:nvSpPr>
        <dsp:cNvPr id="0" name=""/>
        <dsp:cNvSpPr/>
      </dsp:nvSpPr>
      <dsp:spPr>
        <a:xfrm>
          <a:off x="220980" y="3438365"/>
          <a:ext cx="3093720" cy="4132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Regulatory compliances</a:t>
          </a:r>
          <a:endParaRPr lang="en-US" sz="1400" b="1" kern="1200" dirty="0"/>
        </a:p>
      </dsp:txBody>
      <dsp:txXfrm>
        <a:off x="241155" y="3458540"/>
        <a:ext cx="3053370" cy="372930"/>
      </dsp:txXfrm>
    </dsp:sp>
    <dsp:sp modelId="{1E0615FB-FFCD-4F33-B60B-E55587F380D9}">
      <dsp:nvSpPr>
        <dsp:cNvPr id="0" name=""/>
        <dsp:cNvSpPr/>
      </dsp:nvSpPr>
      <dsp:spPr>
        <a:xfrm>
          <a:off x="0" y="4280045"/>
          <a:ext cx="4419600" cy="595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010" tIns="291592" rIns="34301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Class l areas</a:t>
          </a:r>
          <a:endParaRPr lang="en-US" sz="1400" b="1" kern="1200" dirty="0"/>
        </a:p>
      </dsp:txBody>
      <dsp:txXfrm>
        <a:off x="0" y="4280045"/>
        <a:ext cx="4419600" cy="595350"/>
      </dsp:txXfrm>
    </dsp:sp>
    <dsp:sp modelId="{C5DB8E05-A7E5-4A9B-B69F-331700E18CA3}">
      <dsp:nvSpPr>
        <dsp:cNvPr id="0" name=""/>
        <dsp:cNvSpPr/>
      </dsp:nvSpPr>
      <dsp:spPr>
        <a:xfrm>
          <a:off x="220980" y="4073405"/>
          <a:ext cx="3093720" cy="4132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Management of haze</a:t>
          </a:r>
          <a:endParaRPr lang="en-US" sz="1400" b="1" kern="1200" dirty="0"/>
        </a:p>
      </dsp:txBody>
      <dsp:txXfrm>
        <a:off x="241155" y="4093580"/>
        <a:ext cx="3053370" cy="372930"/>
      </dsp:txXfrm>
    </dsp:sp>
    <dsp:sp modelId="{EC9ED87B-6E10-42EC-BB03-22489B5A44A6}">
      <dsp:nvSpPr>
        <dsp:cNvPr id="0" name=""/>
        <dsp:cNvSpPr/>
      </dsp:nvSpPr>
      <dsp:spPr>
        <a:xfrm>
          <a:off x="0" y="5157635"/>
          <a:ext cx="4419600" cy="5953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010" tIns="291592" rIns="343010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Heath impact</a:t>
          </a:r>
          <a:endParaRPr lang="en-US" sz="1400" b="1" kern="1200" dirty="0"/>
        </a:p>
      </dsp:txBody>
      <dsp:txXfrm>
        <a:off x="0" y="5157635"/>
        <a:ext cx="4419600" cy="595350"/>
      </dsp:txXfrm>
    </dsp:sp>
    <dsp:sp modelId="{2A4F6D2B-7A2F-49D7-8A1A-DE7F58B03956}">
      <dsp:nvSpPr>
        <dsp:cNvPr id="0" name=""/>
        <dsp:cNvSpPr/>
      </dsp:nvSpPr>
      <dsp:spPr>
        <a:xfrm>
          <a:off x="220980" y="4950995"/>
          <a:ext cx="3093720" cy="4132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6935" tIns="0" rIns="11693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Exposure </a:t>
          </a:r>
          <a:endParaRPr lang="en-US" sz="1400" b="1" kern="1200" dirty="0"/>
        </a:p>
      </dsp:txBody>
      <dsp:txXfrm>
        <a:off x="241155" y="4971170"/>
        <a:ext cx="3053370" cy="37293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FD5AB4-7686-433C-8DAD-C502ED29891D}">
      <dsp:nvSpPr>
        <dsp:cNvPr id="0" name=""/>
        <dsp:cNvSpPr/>
      </dsp:nvSpPr>
      <dsp:spPr>
        <a:xfrm>
          <a:off x="3612" y="1764450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Satellites orbits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28894" y="1789732"/>
        <a:ext cx="1675819" cy="812627"/>
      </dsp:txXfrm>
    </dsp:sp>
    <dsp:sp modelId="{D24370C3-9739-4A3D-96E0-9D7DA8222A78}">
      <dsp:nvSpPr>
        <dsp:cNvPr id="0" name=""/>
        <dsp:cNvSpPr/>
      </dsp:nvSpPr>
      <dsp:spPr>
        <a:xfrm>
          <a:off x="1729995" y="2178358"/>
          <a:ext cx="690553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690553" y="1768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2058008" y="2178782"/>
        <a:ext cx="34527" cy="34527"/>
      </dsp:txXfrm>
    </dsp:sp>
    <dsp:sp modelId="{2D47A543-D725-408F-8915-F5F3182A37FF}">
      <dsp:nvSpPr>
        <dsp:cNvPr id="0" name=""/>
        <dsp:cNvSpPr/>
      </dsp:nvSpPr>
      <dsp:spPr>
        <a:xfrm>
          <a:off x="2420549" y="1764450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Spatial and temporal resolution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445831" y="1789732"/>
        <a:ext cx="1675819" cy="812627"/>
      </dsp:txXfrm>
    </dsp:sp>
    <dsp:sp modelId="{A8FD58C2-2ABE-46E2-B802-FE528B27D1BD}">
      <dsp:nvSpPr>
        <dsp:cNvPr id="0" name=""/>
        <dsp:cNvSpPr/>
      </dsp:nvSpPr>
      <dsp:spPr>
        <a:xfrm rot="18289469">
          <a:off x="3887590" y="1682022"/>
          <a:ext cx="1209239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1209239" y="1768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4461979" y="1669479"/>
        <a:ext cx="60461" cy="60461"/>
      </dsp:txXfrm>
    </dsp:sp>
    <dsp:sp modelId="{D25921C4-127F-4122-80A3-F8638720F06F}">
      <dsp:nvSpPr>
        <dsp:cNvPr id="0" name=""/>
        <dsp:cNvSpPr/>
      </dsp:nvSpPr>
      <dsp:spPr>
        <a:xfrm>
          <a:off x="4837486" y="771779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Low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(LEO)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4862768" y="797061"/>
        <a:ext cx="1675819" cy="812627"/>
      </dsp:txXfrm>
    </dsp:sp>
    <dsp:sp modelId="{C62EC5A9-36EF-4E15-8667-57547021352E}">
      <dsp:nvSpPr>
        <dsp:cNvPr id="0" name=""/>
        <dsp:cNvSpPr/>
      </dsp:nvSpPr>
      <dsp:spPr>
        <a:xfrm>
          <a:off x="6563870" y="1185687"/>
          <a:ext cx="690553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690553" y="1768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6891883" y="1186111"/>
        <a:ext cx="34527" cy="34527"/>
      </dsp:txXfrm>
    </dsp:sp>
    <dsp:sp modelId="{C197E28C-68E8-40A5-A327-EE2AC5AE300C}">
      <dsp:nvSpPr>
        <dsp:cNvPr id="0" name=""/>
        <dsp:cNvSpPr/>
      </dsp:nvSpPr>
      <dsp:spPr>
        <a:xfrm>
          <a:off x="7254424" y="771779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&lt; 2,000 km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7279706" y="797061"/>
        <a:ext cx="1675819" cy="812627"/>
      </dsp:txXfrm>
    </dsp:sp>
    <dsp:sp modelId="{AB80F9C3-DE5B-47BF-B3D6-DDD09A15BAEC}">
      <dsp:nvSpPr>
        <dsp:cNvPr id="0" name=""/>
        <dsp:cNvSpPr/>
      </dsp:nvSpPr>
      <dsp:spPr>
        <a:xfrm>
          <a:off x="4146933" y="2178358"/>
          <a:ext cx="690553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690553" y="1768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4474946" y="2178782"/>
        <a:ext cx="34527" cy="34527"/>
      </dsp:txXfrm>
    </dsp:sp>
    <dsp:sp modelId="{5E43D3D3-7FFC-4B16-9BCD-5C15C9D6BEB6}">
      <dsp:nvSpPr>
        <dsp:cNvPr id="0" name=""/>
        <dsp:cNvSpPr/>
      </dsp:nvSpPr>
      <dsp:spPr>
        <a:xfrm>
          <a:off x="4837486" y="1764450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Medium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(MEO)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4862768" y="1789732"/>
        <a:ext cx="1675819" cy="812627"/>
      </dsp:txXfrm>
    </dsp:sp>
    <dsp:sp modelId="{62D34CBD-BBB6-4D14-AD08-D6AB1CC481A1}">
      <dsp:nvSpPr>
        <dsp:cNvPr id="0" name=""/>
        <dsp:cNvSpPr/>
      </dsp:nvSpPr>
      <dsp:spPr>
        <a:xfrm>
          <a:off x="6563870" y="2178358"/>
          <a:ext cx="690553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690553" y="1768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6891883" y="2178782"/>
        <a:ext cx="34527" cy="34527"/>
      </dsp:txXfrm>
    </dsp:sp>
    <dsp:sp modelId="{1DA88822-2EC2-406E-A106-8259D21DC0A3}">
      <dsp:nvSpPr>
        <dsp:cNvPr id="0" name=""/>
        <dsp:cNvSpPr/>
      </dsp:nvSpPr>
      <dsp:spPr>
        <a:xfrm>
          <a:off x="7254424" y="1764450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2,000-25,000 km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7279706" y="1789732"/>
        <a:ext cx="1675819" cy="812627"/>
      </dsp:txXfrm>
    </dsp:sp>
    <dsp:sp modelId="{EEE1B6B5-9DED-49FC-8B55-71126EAF06E9}">
      <dsp:nvSpPr>
        <dsp:cNvPr id="0" name=""/>
        <dsp:cNvSpPr/>
      </dsp:nvSpPr>
      <dsp:spPr>
        <a:xfrm rot="3310531">
          <a:off x="3887590" y="2674693"/>
          <a:ext cx="1209239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1209239" y="1768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4461979" y="2662150"/>
        <a:ext cx="60461" cy="60461"/>
      </dsp:txXfrm>
    </dsp:sp>
    <dsp:sp modelId="{A3F70B06-1F99-4FC5-8688-E74E6E817C2E}">
      <dsp:nvSpPr>
        <dsp:cNvPr id="0" name=""/>
        <dsp:cNvSpPr/>
      </dsp:nvSpPr>
      <dsp:spPr>
        <a:xfrm>
          <a:off x="4837486" y="2757120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Geosynchronous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(GEO)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4862768" y="2782402"/>
        <a:ext cx="1675819" cy="812627"/>
      </dsp:txXfrm>
    </dsp:sp>
    <dsp:sp modelId="{737E6F0B-5435-45CB-8670-4016FEE736E6}">
      <dsp:nvSpPr>
        <dsp:cNvPr id="0" name=""/>
        <dsp:cNvSpPr/>
      </dsp:nvSpPr>
      <dsp:spPr>
        <a:xfrm>
          <a:off x="6563870" y="3171028"/>
          <a:ext cx="690553" cy="35375"/>
        </a:xfrm>
        <a:custGeom>
          <a:avLst/>
          <a:gdLst/>
          <a:ahLst/>
          <a:cxnLst/>
          <a:rect l="0" t="0" r="0" b="0"/>
          <a:pathLst>
            <a:path>
              <a:moveTo>
                <a:pt x="0" y="17687"/>
              </a:moveTo>
              <a:lnTo>
                <a:pt x="690553" y="1768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rgbClr val="FFFF00"/>
            </a:solidFill>
          </a:endParaRPr>
        </a:p>
      </dsp:txBody>
      <dsp:txXfrm>
        <a:off x="6891883" y="3171452"/>
        <a:ext cx="34527" cy="34527"/>
      </dsp:txXfrm>
    </dsp:sp>
    <dsp:sp modelId="{6E9529AF-485E-4932-AFF0-4CA1AD87810E}">
      <dsp:nvSpPr>
        <dsp:cNvPr id="0" name=""/>
        <dsp:cNvSpPr/>
      </dsp:nvSpPr>
      <dsp:spPr>
        <a:xfrm>
          <a:off x="7254424" y="2757120"/>
          <a:ext cx="1726383" cy="8631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smtClean="0">
              <a:solidFill>
                <a:srgbClr val="FFFF00"/>
              </a:solidFill>
            </a:rPr>
            <a:t>35,785 km</a:t>
          </a:r>
          <a:endParaRPr lang="en-US" sz="1600" b="1" kern="1200" dirty="0">
            <a:solidFill>
              <a:srgbClr val="FFFF00"/>
            </a:solidFill>
          </a:endParaRPr>
        </a:p>
      </dsp:txBody>
      <dsp:txXfrm>
        <a:off x="7279706" y="2782402"/>
        <a:ext cx="1675819" cy="812627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385FF-3101-4723-8375-F57F89E04D1D}">
      <dsp:nvSpPr>
        <dsp:cNvPr id="0" name=""/>
        <dsp:cNvSpPr/>
      </dsp:nvSpPr>
      <dsp:spPr>
        <a:xfrm>
          <a:off x="174873" y="545"/>
          <a:ext cx="2553890" cy="12769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strike="noStrik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Sensors</a:t>
          </a:r>
          <a:endParaRPr lang="en-US" sz="3900" b="1" strike="noStrik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2273" y="37945"/>
        <a:ext cx="2479090" cy="1202145"/>
      </dsp:txXfrm>
    </dsp:sp>
    <dsp:sp modelId="{EE5A5DA6-0645-4EAD-A77E-8D8711FC04DD}">
      <dsp:nvSpPr>
        <dsp:cNvPr id="0" name=""/>
        <dsp:cNvSpPr/>
      </dsp:nvSpPr>
      <dsp:spPr>
        <a:xfrm>
          <a:off x="430262" y="1277491"/>
          <a:ext cx="255389" cy="957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708"/>
              </a:lnTo>
              <a:lnTo>
                <a:pt x="255389" y="9577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0FE2C1-69F5-4BEF-976A-4BCA6AE84031}">
      <dsp:nvSpPr>
        <dsp:cNvPr id="0" name=""/>
        <dsp:cNvSpPr/>
      </dsp:nvSpPr>
      <dsp:spPr>
        <a:xfrm>
          <a:off x="685651" y="1596727"/>
          <a:ext cx="2043112" cy="12769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Passive</a:t>
          </a: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measure energy that is naturally available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3051" y="1634127"/>
        <a:ext cx="1968312" cy="1202145"/>
      </dsp:txXfrm>
    </dsp:sp>
    <dsp:sp modelId="{56B9BA4D-4DCC-4B58-83C7-6E91A38129CE}">
      <dsp:nvSpPr>
        <dsp:cNvPr id="0" name=""/>
        <dsp:cNvSpPr/>
      </dsp:nvSpPr>
      <dsp:spPr>
        <a:xfrm>
          <a:off x="430262" y="1277491"/>
          <a:ext cx="255389" cy="2553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890"/>
              </a:lnTo>
              <a:lnTo>
                <a:pt x="255389" y="255389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798282-8581-49E1-A810-15719234B151}">
      <dsp:nvSpPr>
        <dsp:cNvPr id="0" name=""/>
        <dsp:cNvSpPr/>
      </dsp:nvSpPr>
      <dsp:spPr>
        <a:xfrm>
          <a:off x="685651" y="3192908"/>
          <a:ext cx="2043112" cy="12769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Active: The sensor emits radiation which is directed toward the target. The radiation reflected from that target is detected and measured by the sensor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3051" y="3230308"/>
        <a:ext cx="1968312" cy="1202145"/>
      </dsp:txXfrm>
    </dsp:sp>
    <dsp:sp modelId="{DE7F4E14-CC76-46AE-A885-26FF735DBE15}">
      <dsp:nvSpPr>
        <dsp:cNvPr id="0" name=""/>
        <dsp:cNvSpPr/>
      </dsp:nvSpPr>
      <dsp:spPr>
        <a:xfrm>
          <a:off x="3367236" y="545"/>
          <a:ext cx="2553890" cy="12769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Types of Orbits</a:t>
          </a:r>
          <a:endParaRPr lang="en-US" sz="3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04636" y="37945"/>
        <a:ext cx="2479090" cy="1202145"/>
      </dsp:txXfrm>
    </dsp:sp>
    <dsp:sp modelId="{146A3ABB-685C-4867-8FD6-4CAAB55272F4}">
      <dsp:nvSpPr>
        <dsp:cNvPr id="0" name=""/>
        <dsp:cNvSpPr/>
      </dsp:nvSpPr>
      <dsp:spPr>
        <a:xfrm>
          <a:off x="3622625" y="1277491"/>
          <a:ext cx="255389" cy="957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7708"/>
              </a:lnTo>
              <a:lnTo>
                <a:pt x="255389" y="9577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CD3D40-51F1-495E-B311-F58E47D76913}">
      <dsp:nvSpPr>
        <dsp:cNvPr id="0" name=""/>
        <dsp:cNvSpPr/>
      </dsp:nvSpPr>
      <dsp:spPr>
        <a:xfrm>
          <a:off x="3878014" y="1596727"/>
          <a:ext cx="2043112" cy="12769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Geostationary: Appears ‘fixed’ above earth  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915414" y="1634127"/>
        <a:ext cx="1968312" cy="1202145"/>
      </dsp:txXfrm>
    </dsp:sp>
    <dsp:sp modelId="{20516459-09F7-40F8-9F56-483FEC9F32BB}">
      <dsp:nvSpPr>
        <dsp:cNvPr id="0" name=""/>
        <dsp:cNvSpPr/>
      </dsp:nvSpPr>
      <dsp:spPr>
        <a:xfrm>
          <a:off x="3622625" y="1277491"/>
          <a:ext cx="255389" cy="25538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3890"/>
              </a:lnTo>
              <a:lnTo>
                <a:pt x="255389" y="255389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2B94E9-CA5F-4395-917B-97705D71A297}">
      <dsp:nvSpPr>
        <dsp:cNvPr id="0" name=""/>
        <dsp:cNvSpPr/>
      </dsp:nvSpPr>
      <dsp:spPr>
        <a:xfrm>
          <a:off x="3878014" y="3192908"/>
          <a:ext cx="2043112" cy="12769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Polar</a:t>
          </a: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: synchronous orbit with orbital pass at about same local solar time each day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3915414" y="3230308"/>
        <a:ext cx="1968312" cy="120214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B4C18-0A8C-4D7E-BA34-58AA60457655}">
      <dsp:nvSpPr>
        <dsp:cNvPr id="0" name=""/>
        <dsp:cNvSpPr/>
      </dsp:nvSpPr>
      <dsp:spPr>
        <a:xfrm>
          <a:off x="3787813" y="1869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Geo</a:t>
          </a:r>
          <a:endParaRPr lang="en-US" sz="1800" b="1" kern="1200" dirty="0"/>
        </a:p>
      </dsp:txBody>
      <dsp:txXfrm>
        <a:off x="3836510" y="50566"/>
        <a:ext cx="1437304" cy="900159"/>
      </dsp:txXfrm>
    </dsp:sp>
    <dsp:sp modelId="{0804FECB-1919-4DB2-AF01-2DAAB8B09DDA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3818035" y="169724"/>
              </a:moveTo>
              <a:arcTo wR="2849326" hR="2849326" stAng="17392532" swAng="772866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A13538-30A0-4D33-B515-20791B12D599}">
      <dsp:nvSpPr>
        <dsp:cNvPr id="0" name=""/>
        <dsp:cNvSpPr/>
      </dsp:nvSpPr>
      <dsp:spPr>
        <a:xfrm>
          <a:off x="6015506" y="1074669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Orbit: once a day </a:t>
          </a:r>
          <a:endParaRPr lang="en-US" sz="1800" b="1" kern="1200" dirty="0"/>
        </a:p>
      </dsp:txBody>
      <dsp:txXfrm>
        <a:off x="6064203" y="1123366"/>
        <a:ext cx="1437304" cy="900159"/>
      </dsp:txXfrm>
    </dsp:sp>
    <dsp:sp modelId="{9102A749-7321-484F-93CB-E469EBBB32B9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5512336" y="1835895"/>
              </a:moveTo>
              <a:arcTo wR="2849326" hR="2849326" stAng="20349915" swAng="106480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8EED4F-7CD7-4E9D-BEF0-93DF7088F93D}">
      <dsp:nvSpPr>
        <dsp:cNvPr id="0" name=""/>
        <dsp:cNvSpPr/>
      </dsp:nvSpPr>
      <dsp:spPr>
        <a:xfrm>
          <a:off x="6565701" y="3485230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Equatorial position</a:t>
          </a:r>
          <a:endParaRPr lang="en-US" sz="1800" b="1" kern="1200" dirty="0"/>
        </a:p>
      </dsp:txBody>
      <dsp:txXfrm>
        <a:off x="6614398" y="3533927"/>
        <a:ext cx="1437304" cy="900159"/>
      </dsp:txXfrm>
    </dsp:sp>
    <dsp:sp modelId="{573F03BA-584A-45FF-BC80-20C9E7C1C26E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5364691" y="4187835"/>
              </a:moveTo>
              <a:arcTo wR="2849326" hR="2849326" stAng="1681135" swAng="836034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E55D82-2E20-4731-9A90-2CCF88B90CB9}">
      <dsp:nvSpPr>
        <dsp:cNvPr id="0" name=""/>
        <dsp:cNvSpPr/>
      </dsp:nvSpPr>
      <dsp:spPr>
        <a:xfrm>
          <a:off x="5024089" y="5418350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High spatial and temporal resolution</a:t>
          </a:r>
          <a:endParaRPr lang="en-US" sz="1800" b="1" kern="1200" dirty="0"/>
        </a:p>
      </dsp:txBody>
      <dsp:txXfrm>
        <a:off x="5072786" y="5467047"/>
        <a:ext cx="1437304" cy="900159"/>
      </dsp:txXfrm>
    </dsp:sp>
    <dsp:sp modelId="{5898FA62-2AE9-4F78-B939-C3A5B956A7F5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3132358" y="5684561"/>
              </a:moveTo>
              <a:arcTo wR="2849326" hR="2849326" stAng="5057955" swAng="684091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A93E3F-742A-4D77-98D2-AB02F59D5821}">
      <dsp:nvSpPr>
        <dsp:cNvPr id="0" name=""/>
        <dsp:cNvSpPr/>
      </dsp:nvSpPr>
      <dsp:spPr>
        <a:xfrm>
          <a:off x="2551536" y="5418350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Penalty</a:t>
          </a:r>
          <a:endParaRPr lang="en-US" sz="1800" b="1" kern="1200" dirty="0"/>
        </a:p>
      </dsp:txBody>
      <dsp:txXfrm>
        <a:off x="2600233" y="5467047"/>
        <a:ext cx="1437304" cy="900159"/>
      </dsp:txXfrm>
    </dsp:sp>
    <dsp:sp modelId="{7ADCE378-563F-4544-9FB5-CB3211502AA4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730294" y="4754154"/>
              </a:moveTo>
              <a:arcTo wR="2849326" hR="2849326" stAng="8282831" swAng="836034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43298F-9091-4AA8-8D0F-6F94F342A28E}">
      <dsp:nvSpPr>
        <dsp:cNvPr id="0" name=""/>
        <dsp:cNvSpPr/>
      </dsp:nvSpPr>
      <dsp:spPr>
        <a:xfrm>
          <a:off x="1009925" y="3485230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Large and complicated</a:t>
          </a:r>
          <a:endParaRPr lang="en-US" sz="1800" b="1" kern="1200" dirty="0"/>
        </a:p>
      </dsp:txBody>
      <dsp:txXfrm>
        <a:off x="1058622" y="3533927"/>
        <a:ext cx="1437304" cy="900159"/>
      </dsp:txXfrm>
    </dsp:sp>
    <dsp:sp modelId="{D0B8359E-59DB-4DD2-80D7-FF849D3B44F9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4137" y="2695836"/>
              </a:moveTo>
              <a:arcTo wR="2849326" hR="2849326" stAng="10985278" swAng="106480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5A76A0-56FC-4D65-A1FD-0514C47B1C90}">
      <dsp:nvSpPr>
        <dsp:cNvPr id="0" name=""/>
        <dsp:cNvSpPr/>
      </dsp:nvSpPr>
      <dsp:spPr>
        <a:xfrm>
          <a:off x="1560119" y="1074669"/>
          <a:ext cx="1534698" cy="99755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Heavy and expensive to launch</a:t>
          </a:r>
          <a:endParaRPr lang="en-US" sz="1800" b="1" kern="1200" dirty="0"/>
        </a:p>
      </dsp:txBody>
      <dsp:txXfrm>
        <a:off x="1608816" y="1123366"/>
        <a:ext cx="1437304" cy="900159"/>
      </dsp:txXfrm>
    </dsp:sp>
    <dsp:sp modelId="{E5D19A6B-6931-4DE1-9945-BE1BD5E1FE61}">
      <dsp:nvSpPr>
        <dsp:cNvPr id="0" name=""/>
        <dsp:cNvSpPr/>
      </dsp:nvSpPr>
      <dsp:spPr>
        <a:xfrm>
          <a:off x="1705835" y="500646"/>
          <a:ext cx="5698653" cy="5698653"/>
        </a:xfrm>
        <a:custGeom>
          <a:avLst/>
          <a:gdLst/>
          <a:ahLst/>
          <a:cxnLst/>
          <a:rect l="0" t="0" r="0" b="0"/>
          <a:pathLst>
            <a:path>
              <a:moveTo>
                <a:pt x="1307635" y="453110"/>
              </a:moveTo>
              <a:arcTo wR="2849326" hR="2849326" stAng="14234601" swAng="772866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B4C18-0A8C-4D7E-BA34-58AA60457655}">
      <dsp:nvSpPr>
        <dsp:cNvPr id="0" name=""/>
        <dsp:cNvSpPr/>
      </dsp:nvSpPr>
      <dsp:spPr>
        <a:xfrm>
          <a:off x="3692172" y="2525"/>
          <a:ext cx="1725979" cy="11218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Leo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3746938" y="57291"/>
        <a:ext cx="1616447" cy="1012354"/>
      </dsp:txXfrm>
    </dsp:sp>
    <dsp:sp modelId="{0804FECB-1919-4DB2-AF01-2DAAB8B09DDA}">
      <dsp:nvSpPr>
        <dsp:cNvPr id="0" name=""/>
        <dsp:cNvSpPr/>
      </dsp:nvSpPr>
      <dsp:spPr>
        <a:xfrm>
          <a:off x="1909744" y="563468"/>
          <a:ext cx="5290836" cy="5290836"/>
        </a:xfrm>
        <a:custGeom>
          <a:avLst/>
          <a:gdLst/>
          <a:ahLst/>
          <a:cxnLst/>
          <a:rect l="0" t="0" r="0" b="0"/>
          <a:pathLst>
            <a:path>
              <a:moveTo>
                <a:pt x="3726005" y="230761"/>
              </a:moveTo>
              <a:arcTo wR="2645418" hR="2645418" stAng="17646544" swAng="925199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A13538-30A0-4D33-B515-20791B12D599}">
      <dsp:nvSpPr>
        <dsp:cNvPr id="0" name=""/>
        <dsp:cNvSpPr/>
      </dsp:nvSpPr>
      <dsp:spPr>
        <a:xfrm>
          <a:off x="5983172" y="1325234"/>
          <a:ext cx="1725979" cy="11218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Orbit: ~1.5 </a:t>
          </a:r>
          <a:r>
            <a:rPr lang="en-US" sz="1700" b="1" kern="1200" dirty="0" err="1" smtClean="0">
              <a:solidFill>
                <a:schemeClr val="tx1"/>
              </a:solidFill>
            </a:rPr>
            <a:t>hr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6037938" y="1380000"/>
        <a:ext cx="1616447" cy="1012354"/>
      </dsp:txXfrm>
    </dsp:sp>
    <dsp:sp modelId="{9102A749-7321-484F-93CB-E469EBBB32B9}">
      <dsp:nvSpPr>
        <dsp:cNvPr id="0" name=""/>
        <dsp:cNvSpPr/>
      </dsp:nvSpPr>
      <dsp:spPr>
        <a:xfrm>
          <a:off x="1909744" y="563468"/>
          <a:ext cx="5290836" cy="5290836"/>
        </a:xfrm>
        <a:custGeom>
          <a:avLst/>
          <a:gdLst/>
          <a:ahLst/>
          <a:cxnLst/>
          <a:rect l="0" t="0" r="0" b="0"/>
          <a:pathLst>
            <a:path>
              <a:moveTo>
                <a:pt x="5249547" y="2179855"/>
              </a:moveTo>
              <a:arcTo wR="2645418" hR="2645418" stAng="20991829" swAng="1216342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8EED4F-7CD7-4E9D-BEF0-93DF7088F93D}">
      <dsp:nvSpPr>
        <dsp:cNvPr id="0" name=""/>
        <dsp:cNvSpPr/>
      </dsp:nvSpPr>
      <dsp:spPr>
        <a:xfrm>
          <a:off x="5983172" y="3970652"/>
          <a:ext cx="1725979" cy="11218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Altitude: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250 to 500 km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6037938" y="4025418"/>
        <a:ext cx="1616447" cy="1012354"/>
      </dsp:txXfrm>
    </dsp:sp>
    <dsp:sp modelId="{573F03BA-584A-45FF-BC80-20C9E7C1C26E}">
      <dsp:nvSpPr>
        <dsp:cNvPr id="0" name=""/>
        <dsp:cNvSpPr/>
      </dsp:nvSpPr>
      <dsp:spPr>
        <a:xfrm>
          <a:off x="1909744" y="563468"/>
          <a:ext cx="5290836" cy="5290836"/>
        </a:xfrm>
        <a:custGeom>
          <a:avLst/>
          <a:gdLst/>
          <a:ahLst/>
          <a:cxnLst/>
          <a:rect l="0" t="0" r="0" b="0"/>
          <a:pathLst>
            <a:path>
              <a:moveTo>
                <a:pt x="4329146" y="4685834"/>
              </a:moveTo>
              <a:arcTo wR="2645418" hR="2645418" stAng="3028257" swAng="925199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E55D82-2E20-4731-9A90-2CCF88B90CB9}">
      <dsp:nvSpPr>
        <dsp:cNvPr id="0" name=""/>
        <dsp:cNvSpPr/>
      </dsp:nvSpPr>
      <dsp:spPr>
        <a:xfrm>
          <a:off x="3692172" y="5293362"/>
          <a:ext cx="1725979" cy="11218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Ascending or descending  node is fixed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3746938" y="5348128"/>
        <a:ext cx="1616447" cy="1012354"/>
      </dsp:txXfrm>
    </dsp:sp>
    <dsp:sp modelId="{5898FA62-2AE9-4F78-B939-C3A5B956A7F5}">
      <dsp:nvSpPr>
        <dsp:cNvPr id="0" name=""/>
        <dsp:cNvSpPr/>
      </dsp:nvSpPr>
      <dsp:spPr>
        <a:xfrm>
          <a:off x="1909744" y="563468"/>
          <a:ext cx="5290836" cy="5290836"/>
        </a:xfrm>
        <a:custGeom>
          <a:avLst/>
          <a:gdLst/>
          <a:ahLst/>
          <a:cxnLst/>
          <a:rect l="0" t="0" r="0" b="0"/>
          <a:pathLst>
            <a:path>
              <a:moveTo>
                <a:pt x="1564831" y="5060075"/>
              </a:moveTo>
              <a:arcTo wR="2645418" hR="2645418" stAng="6846544" swAng="925199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A93E3F-742A-4D77-98D2-AB02F59D5821}">
      <dsp:nvSpPr>
        <dsp:cNvPr id="0" name=""/>
        <dsp:cNvSpPr/>
      </dsp:nvSpPr>
      <dsp:spPr>
        <a:xfrm>
          <a:off x="1401173" y="3970652"/>
          <a:ext cx="1725979" cy="11218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Satellite crosses the Earth-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Sun vector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1455939" y="4025418"/>
        <a:ext cx="1616447" cy="1012354"/>
      </dsp:txXfrm>
    </dsp:sp>
    <dsp:sp modelId="{7ADCE378-563F-4544-9FB5-CB3211502AA4}">
      <dsp:nvSpPr>
        <dsp:cNvPr id="0" name=""/>
        <dsp:cNvSpPr/>
      </dsp:nvSpPr>
      <dsp:spPr>
        <a:xfrm>
          <a:off x="1909744" y="563468"/>
          <a:ext cx="5290836" cy="5290836"/>
        </a:xfrm>
        <a:custGeom>
          <a:avLst/>
          <a:gdLst/>
          <a:ahLst/>
          <a:cxnLst/>
          <a:rect l="0" t="0" r="0" b="0"/>
          <a:pathLst>
            <a:path>
              <a:moveTo>
                <a:pt x="41289" y="3110981"/>
              </a:moveTo>
              <a:arcTo wR="2645418" hR="2645418" stAng="10191829" swAng="1216342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43298F-9091-4AA8-8D0F-6F94F342A28E}">
      <dsp:nvSpPr>
        <dsp:cNvPr id="0" name=""/>
        <dsp:cNvSpPr/>
      </dsp:nvSpPr>
      <dsp:spPr>
        <a:xfrm>
          <a:off x="1401173" y="1325234"/>
          <a:ext cx="1725979" cy="11218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Same local time each day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1455939" y="1380000"/>
        <a:ext cx="1616447" cy="1012354"/>
      </dsp:txXfrm>
    </dsp:sp>
    <dsp:sp modelId="{D0B8359E-59DB-4DD2-80D7-FF849D3B44F9}">
      <dsp:nvSpPr>
        <dsp:cNvPr id="0" name=""/>
        <dsp:cNvSpPr/>
      </dsp:nvSpPr>
      <dsp:spPr>
        <a:xfrm>
          <a:off x="1909744" y="563468"/>
          <a:ext cx="5290836" cy="5290836"/>
        </a:xfrm>
        <a:custGeom>
          <a:avLst/>
          <a:gdLst/>
          <a:ahLst/>
          <a:cxnLst/>
          <a:rect l="0" t="0" r="0" b="0"/>
          <a:pathLst>
            <a:path>
              <a:moveTo>
                <a:pt x="961690" y="605002"/>
              </a:moveTo>
              <a:arcTo wR="2645418" hR="2645418" stAng="13828257" swAng="925199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4B2DF7-25CC-431B-B81C-694F16AB2834}">
      <dsp:nvSpPr>
        <dsp:cNvPr id="0" name=""/>
        <dsp:cNvSpPr/>
      </dsp:nvSpPr>
      <dsp:spPr>
        <a:xfrm>
          <a:off x="0" y="475989"/>
          <a:ext cx="3810000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Satellite constellation</a:t>
          </a:r>
          <a:endParaRPr lang="en-US" sz="1700" kern="1200" dirty="0"/>
        </a:p>
      </dsp:txBody>
      <dsp:txXfrm>
        <a:off x="0" y="475989"/>
        <a:ext cx="3810000" cy="722925"/>
      </dsp:txXfrm>
    </dsp:sp>
    <dsp:sp modelId="{D0E670F0-04D6-4184-BC34-4391BC53C5E7}">
      <dsp:nvSpPr>
        <dsp:cNvPr id="0" name=""/>
        <dsp:cNvSpPr/>
      </dsp:nvSpPr>
      <dsp:spPr>
        <a:xfrm>
          <a:off x="190500" y="207400"/>
          <a:ext cx="266700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A-Train (Afternoon train)</a:t>
          </a:r>
          <a:endParaRPr lang="en-US" sz="20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998" y="231898"/>
        <a:ext cx="2618004" cy="452844"/>
      </dsp:txXfrm>
    </dsp:sp>
    <dsp:sp modelId="{4574148C-412C-40A3-ADA7-FBE83AE4C7A6}">
      <dsp:nvSpPr>
        <dsp:cNvPr id="0" name=""/>
        <dsp:cNvSpPr/>
      </dsp:nvSpPr>
      <dsp:spPr>
        <a:xfrm>
          <a:off x="0" y="1541635"/>
          <a:ext cx="3810000" cy="9906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Orbit Inclination: 98.14</a:t>
          </a:r>
          <a:r>
            <a:rPr lang="en-US" sz="1700" kern="1200" baseline="30000" dirty="0" smtClean="0"/>
            <a:t>0</a:t>
          </a:r>
          <a:endParaRPr lang="en-US" sz="1700" kern="1200" baseline="300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Cross the Equator at 1:30 p.m.</a:t>
          </a:r>
          <a:endParaRPr lang="en-US" sz="1700" kern="1200" dirty="0"/>
        </a:p>
      </dsp:txBody>
      <dsp:txXfrm>
        <a:off x="0" y="1541635"/>
        <a:ext cx="3810000" cy="990675"/>
      </dsp:txXfrm>
    </dsp:sp>
    <dsp:sp modelId="{CBDB9E5B-F0D1-40A4-ABD3-560F783B66CD}">
      <dsp:nvSpPr>
        <dsp:cNvPr id="0" name=""/>
        <dsp:cNvSpPr/>
      </dsp:nvSpPr>
      <dsp:spPr>
        <a:xfrm>
          <a:off x="190500" y="1290715"/>
          <a:ext cx="266700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Sun-synchronous orbit</a:t>
          </a:r>
          <a:endParaRPr lang="en-US" sz="20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998" y="1315213"/>
        <a:ext cx="2618004" cy="452844"/>
      </dsp:txXfrm>
    </dsp:sp>
    <dsp:sp modelId="{9BD7E047-220D-4FD3-A9A8-8050F0DCDEB2}">
      <dsp:nvSpPr>
        <dsp:cNvPr id="0" name=""/>
        <dsp:cNvSpPr/>
      </dsp:nvSpPr>
      <dsp:spPr>
        <a:xfrm>
          <a:off x="0" y="2875030"/>
          <a:ext cx="3810000" cy="9639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95698" tIns="354076" rIns="295698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High definition, 3-D images of the Earth’s atmosphere and surface</a:t>
          </a:r>
          <a:endParaRPr lang="en-US" sz="1700" kern="1200" dirty="0"/>
        </a:p>
      </dsp:txBody>
      <dsp:txXfrm>
        <a:off x="0" y="2875030"/>
        <a:ext cx="3810000" cy="963900"/>
      </dsp:txXfrm>
    </dsp:sp>
    <dsp:sp modelId="{822843B5-7200-4D98-810D-DC64DA15E918}">
      <dsp:nvSpPr>
        <dsp:cNvPr id="0" name=""/>
        <dsp:cNvSpPr/>
      </dsp:nvSpPr>
      <dsp:spPr>
        <a:xfrm>
          <a:off x="190500" y="2624110"/>
          <a:ext cx="2667000" cy="5018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0806" tIns="0" rIns="100806" bIns="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baseline="30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</a:t>
          </a:r>
          <a:endParaRPr lang="en-US" sz="3600" b="1" kern="1200" baseline="300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998" y="2648608"/>
        <a:ext cx="2618004" cy="45284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67A666-67F9-41A9-90C7-D58E4DD22DAB}">
      <dsp:nvSpPr>
        <dsp:cNvPr id="0" name=""/>
        <dsp:cNvSpPr/>
      </dsp:nvSpPr>
      <dsp:spPr>
        <a:xfrm>
          <a:off x="2617975" y="1876611"/>
          <a:ext cx="190876" cy="820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438" y="0"/>
              </a:lnTo>
              <a:lnTo>
                <a:pt x="95438" y="820769"/>
              </a:lnTo>
              <a:lnTo>
                <a:pt x="190876" y="82076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732207-9264-41BB-854E-6E06D52BF0C0}">
      <dsp:nvSpPr>
        <dsp:cNvPr id="0" name=""/>
        <dsp:cNvSpPr/>
      </dsp:nvSpPr>
      <dsp:spPr>
        <a:xfrm>
          <a:off x="2617975" y="1876611"/>
          <a:ext cx="190876" cy="410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438" y="0"/>
              </a:lnTo>
              <a:lnTo>
                <a:pt x="95438" y="410384"/>
              </a:lnTo>
              <a:lnTo>
                <a:pt x="190876" y="4103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F7068D-CA9C-4DBA-B758-C6AF2BFBB02D}">
      <dsp:nvSpPr>
        <dsp:cNvPr id="0" name=""/>
        <dsp:cNvSpPr/>
      </dsp:nvSpPr>
      <dsp:spPr>
        <a:xfrm>
          <a:off x="2617975" y="1830891"/>
          <a:ext cx="1908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0876" y="457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452B2C-8840-451F-8FF8-21AD513B524C}">
      <dsp:nvSpPr>
        <dsp:cNvPr id="0" name=""/>
        <dsp:cNvSpPr/>
      </dsp:nvSpPr>
      <dsp:spPr>
        <a:xfrm>
          <a:off x="2617975" y="1466226"/>
          <a:ext cx="190876" cy="410384"/>
        </a:xfrm>
        <a:custGeom>
          <a:avLst/>
          <a:gdLst/>
          <a:ahLst/>
          <a:cxnLst/>
          <a:rect l="0" t="0" r="0" b="0"/>
          <a:pathLst>
            <a:path>
              <a:moveTo>
                <a:pt x="0" y="410384"/>
              </a:moveTo>
              <a:lnTo>
                <a:pt x="95438" y="410384"/>
              </a:lnTo>
              <a:lnTo>
                <a:pt x="95438" y="0"/>
              </a:lnTo>
              <a:lnTo>
                <a:pt x="190876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2EA6BE-FF4A-48E4-955F-A9D7218B038B}">
      <dsp:nvSpPr>
        <dsp:cNvPr id="0" name=""/>
        <dsp:cNvSpPr/>
      </dsp:nvSpPr>
      <dsp:spPr>
        <a:xfrm>
          <a:off x="2617975" y="1055841"/>
          <a:ext cx="190876" cy="820769"/>
        </a:xfrm>
        <a:custGeom>
          <a:avLst/>
          <a:gdLst/>
          <a:ahLst/>
          <a:cxnLst/>
          <a:rect l="0" t="0" r="0" b="0"/>
          <a:pathLst>
            <a:path>
              <a:moveTo>
                <a:pt x="0" y="820769"/>
              </a:moveTo>
              <a:lnTo>
                <a:pt x="95438" y="820769"/>
              </a:lnTo>
              <a:lnTo>
                <a:pt x="95438" y="0"/>
              </a:lnTo>
              <a:lnTo>
                <a:pt x="190876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BB0691-D3AE-42D5-89A7-31540BDF0A95}">
      <dsp:nvSpPr>
        <dsp:cNvPr id="0" name=""/>
        <dsp:cNvSpPr/>
      </dsp:nvSpPr>
      <dsp:spPr>
        <a:xfrm>
          <a:off x="1335417" y="2208144"/>
          <a:ext cx="736717" cy="694428"/>
        </a:xfrm>
        <a:custGeom>
          <a:avLst/>
          <a:gdLst/>
          <a:ahLst/>
          <a:cxnLst/>
          <a:rect l="0" t="0" r="0" b="0"/>
          <a:pathLst>
            <a:path>
              <a:moveTo>
                <a:pt x="0" y="694428"/>
              </a:moveTo>
              <a:lnTo>
                <a:pt x="736717" y="694428"/>
              </a:lnTo>
              <a:lnTo>
                <a:pt x="736717" y="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E79AD8-B7A0-4DE8-943A-445E70443657}">
      <dsp:nvSpPr>
        <dsp:cNvPr id="0" name=""/>
        <dsp:cNvSpPr/>
      </dsp:nvSpPr>
      <dsp:spPr>
        <a:xfrm>
          <a:off x="5100699" y="2902573"/>
          <a:ext cx="190876" cy="410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438" y="0"/>
              </a:lnTo>
              <a:lnTo>
                <a:pt x="95438" y="410384"/>
              </a:lnTo>
              <a:lnTo>
                <a:pt x="190876" y="41038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60DE88-C2F4-4506-9D82-39C1438D6495}">
      <dsp:nvSpPr>
        <dsp:cNvPr id="0" name=""/>
        <dsp:cNvSpPr/>
      </dsp:nvSpPr>
      <dsp:spPr>
        <a:xfrm>
          <a:off x="5100699" y="2856853"/>
          <a:ext cx="1908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0876" y="457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D5313-3582-4043-B90A-69C634C7CFBC}">
      <dsp:nvSpPr>
        <dsp:cNvPr id="0" name=""/>
        <dsp:cNvSpPr/>
      </dsp:nvSpPr>
      <dsp:spPr>
        <a:xfrm>
          <a:off x="5100699" y="2492188"/>
          <a:ext cx="190876" cy="410384"/>
        </a:xfrm>
        <a:custGeom>
          <a:avLst/>
          <a:gdLst/>
          <a:ahLst/>
          <a:cxnLst/>
          <a:rect l="0" t="0" r="0" b="0"/>
          <a:pathLst>
            <a:path>
              <a:moveTo>
                <a:pt x="0" y="410384"/>
              </a:moveTo>
              <a:lnTo>
                <a:pt x="95438" y="410384"/>
              </a:lnTo>
              <a:lnTo>
                <a:pt x="95438" y="0"/>
              </a:lnTo>
              <a:lnTo>
                <a:pt x="190876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CCDE70-0660-4108-808A-FEA2D9B4E4E3}">
      <dsp:nvSpPr>
        <dsp:cNvPr id="0" name=""/>
        <dsp:cNvSpPr/>
      </dsp:nvSpPr>
      <dsp:spPr>
        <a:xfrm>
          <a:off x="1335417" y="2856853"/>
          <a:ext cx="261869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618695" y="4572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E050D4-5AD7-453D-9C49-A1C697BC5413}">
      <dsp:nvSpPr>
        <dsp:cNvPr id="0" name=""/>
        <dsp:cNvSpPr/>
      </dsp:nvSpPr>
      <dsp:spPr>
        <a:xfrm>
          <a:off x="2439" y="2483794"/>
          <a:ext cx="1332978" cy="83755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A-Train</a:t>
          </a:r>
          <a:endParaRPr lang="en-US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39" y="2483794"/>
        <a:ext cx="1332978" cy="837559"/>
      </dsp:txXfrm>
    </dsp:sp>
    <dsp:sp modelId="{59E30E02-99C2-4B7E-AAB4-6D6CEFFAEBB3}">
      <dsp:nvSpPr>
        <dsp:cNvPr id="0" name=""/>
        <dsp:cNvSpPr/>
      </dsp:nvSpPr>
      <dsp:spPr>
        <a:xfrm>
          <a:off x="3954112" y="2435888"/>
          <a:ext cx="1146586" cy="93337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Past and Failed</a:t>
          </a:r>
          <a:endParaRPr lang="en-US" sz="16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54112" y="2435888"/>
        <a:ext cx="1146586" cy="933370"/>
      </dsp:txXfrm>
    </dsp:sp>
    <dsp:sp modelId="{2D14C9BB-361B-4E3C-8CDF-8FC2EB981C95}">
      <dsp:nvSpPr>
        <dsp:cNvPr id="0" name=""/>
        <dsp:cNvSpPr/>
      </dsp:nvSpPr>
      <dsp:spPr>
        <a:xfrm>
          <a:off x="5291576" y="2346645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PARASOL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91576" y="2346645"/>
        <a:ext cx="954383" cy="291086"/>
      </dsp:txXfrm>
    </dsp:sp>
    <dsp:sp modelId="{AAA9BFD4-35BF-41AC-A774-D28D3C7710C1}">
      <dsp:nvSpPr>
        <dsp:cNvPr id="0" name=""/>
        <dsp:cNvSpPr/>
      </dsp:nvSpPr>
      <dsp:spPr>
        <a:xfrm>
          <a:off x="5291576" y="2757030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OCO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91576" y="2757030"/>
        <a:ext cx="954383" cy="291086"/>
      </dsp:txXfrm>
    </dsp:sp>
    <dsp:sp modelId="{881BA274-775A-404F-80A8-037A9432DC7E}">
      <dsp:nvSpPr>
        <dsp:cNvPr id="0" name=""/>
        <dsp:cNvSpPr/>
      </dsp:nvSpPr>
      <dsp:spPr>
        <a:xfrm>
          <a:off x="5291576" y="3167415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Glory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91576" y="3167415"/>
        <a:ext cx="954383" cy="291086"/>
      </dsp:txXfrm>
    </dsp:sp>
    <dsp:sp modelId="{FC1C411F-32F6-4643-878F-A8198D591A5B}">
      <dsp:nvSpPr>
        <dsp:cNvPr id="0" name=""/>
        <dsp:cNvSpPr/>
      </dsp:nvSpPr>
      <dsp:spPr>
        <a:xfrm>
          <a:off x="1526294" y="1545077"/>
          <a:ext cx="1091681" cy="66306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Active</a:t>
          </a:r>
          <a:endParaRPr lang="en-US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26294" y="1545077"/>
        <a:ext cx="1091681" cy="663067"/>
      </dsp:txXfrm>
    </dsp:sp>
    <dsp:sp modelId="{ED1A7B03-A0ED-4571-8B83-AB0BA34E8DC4}">
      <dsp:nvSpPr>
        <dsp:cNvPr id="0" name=""/>
        <dsp:cNvSpPr/>
      </dsp:nvSpPr>
      <dsp:spPr>
        <a:xfrm>
          <a:off x="2808852" y="910297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AQUA</a:t>
          </a:r>
          <a:endParaRPr lang="en-US" sz="1400" b="1" u="sng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8852" y="910297"/>
        <a:ext cx="954383" cy="291086"/>
      </dsp:txXfrm>
    </dsp:sp>
    <dsp:sp modelId="{C2EDB11D-2043-4FC2-9E7B-7B116F3AACFD}">
      <dsp:nvSpPr>
        <dsp:cNvPr id="0" name=""/>
        <dsp:cNvSpPr/>
      </dsp:nvSpPr>
      <dsp:spPr>
        <a:xfrm>
          <a:off x="2808852" y="1320682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CloudSat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8852" y="1320682"/>
        <a:ext cx="954383" cy="291086"/>
      </dsp:txXfrm>
    </dsp:sp>
    <dsp:sp modelId="{2E10D836-9BEF-40DF-AAC8-B9F1660A80AF}">
      <dsp:nvSpPr>
        <dsp:cNvPr id="0" name=""/>
        <dsp:cNvSpPr/>
      </dsp:nvSpPr>
      <dsp:spPr>
        <a:xfrm>
          <a:off x="2808852" y="1731067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u="sng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CALIPSO</a:t>
          </a:r>
          <a:endParaRPr lang="en-US" sz="1400" b="1" u="sng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8852" y="1731067"/>
        <a:ext cx="954383" cy="291086"/>
      </dsp:txXfrm>
    </dsp:sp>
    <dsp:sp modelId="{84B85B85-464B-4201-ABBC-0A73BE0D18BA}">
      <dsp:nvSpPr>
        <dsp:cNvPr id="0" name=""/>
        <dsp:cNvSpPr/>
      </dsp:nvSpPr>
      <dsp:spPr>
        <a:xfrm>
          <a:off x="2808852" y="2141452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Aura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8852" y="2141452"/>
        <a:ext cx="954383" cy="291086"/>
      </dsp:txXfrm>
    </dsp:sp>
    <dsp:sp modelId="{363C4BD7-F6FB-48AE-84C5-33DDA1F3B7A1}">
      <dsp:nvSpPr>
        <dsp:cNvPr id="0" name=""/>
        <dsp:cNvSpPr/>
      </dsp:nvSpPr>
      <dsp:spPr>
        <a:xfrm>
          <a:off x="2808852" y="2551837"/>
          <a:ext cx="954383" cy="2910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GCOM-W1</a:t>
          </a:r>
          <a:endParaRPr lang="en-US" sz="1400" b="1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8852" y="2551837"/>
        <a:ext cx="954383" cy="29108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4271B-C202-46AC-9A1D-DD2A19DF62E7}">
      <dsp:nvSpPr>
        <dsp:cNvPr id="0" name=""/>
        <dsp:cNvSpPr/>
      </dsp:nvSpPr>
      <dsp:spPr>
        <a:xfrm>
          <a:off x="0" y="35406"/>
          <a:ext cx="3581400" cy="6926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Ascending orbit satellite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12" y="69218"/>
        <a:ext cx="3513776" cy="625016"/>
      </dsp:txXfrm>
    </dsp:sp>
    <dsp:sp modelId="{565D7019-611A-4E16-AA20-D0CABC23B8F9}">
      <dsp:nvSpPr>
        <dsp:cNvPr id="0" name=""/>
        <dsp:cNvSpPr/>
      </dsp:nvSpPr>
      <dsp:spPr>
        <a:xfrm>
          <a:off x="0" y="758882"/>
          <a:ext cx="35814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rPr>
            <a:t>Moves from South to North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758882"/>
        <a:ext cx="3581400" cy="612720"/>
      </dsp:txXfrm>
    </dsp:sp>
    <dsp:sp modelId="{9FF5F8B6-5366-4DB6-BEA8-38AA27595992}">
      <dsp:nvSpPr>
        <dsp:cNvPr id="0" name=""/>
        <dsp:cNvSpPr/>
      </dsp:nvSpPr>
      <dsp:spPr>
        <a:xfrm>
          <a:off x="0" y="1219197"/>
          <a:ext cx="3581400" cy="69264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Afternoon satellite	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12" y="1253009"/>
        <a:ext cx="3513776" cy="625016"/>
      </dsp:txXfrm>
    </dsp:sp>
    <dsp:sp modelId="{0FC3B793-A8D2-4BCA-A3BB-290A1BB9A0A7}">
      <dsp:nvSpPr>
        <dsp:cNvPr id="0" name=""/>
        <dsp:cNvSpPr/>
      </dsp:nvSpPr>
      <dsp:spPr>
        <a:xfrm>
          <a:off x="0" y="2026140"/>
          <a:ext cx="35814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Overpass at 1:30 p.m. local time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026140"/>
        <a:ext cx="3581400" cy="61272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60341E-CE6C-4F46-A194-6C1EE02E2F24}">
      <dsp:nvSpPr>
        <dsp:cNvPr id="0" name=""/>
        <dsp:cNvSpPr/>
      </dsp:nvSpPr>
      <dsp:spPr>
        <a:xfrm>
          <a:off x="3031" y="1023099"/>
          <a:ext cx="1378565" cy="820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Altitude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31" y="1023099"/>
        <a:ext cx="1378565" cy="547200"/>
      </dsp:txXfrm>
    </dsp:sp>
    <dsp:sp modelId="{C777E34B-9DF6-407E-990D-69B9DBCCFB44}">
      <dsp:nvSpPr>
        <dsp:cNvPr id="0" name=""/>
        <dsp:cNvSpPr/>
      </dsp:nvSpPr>
      <dsp:spPr>
        <a:xfrm>
          <a:off x="285388" y="1570300"/>
          <a:ext cx="1378565" cy="1470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705 km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5765" y="1610677"/>
        <a:ext cx="1297811" cy="1389846"/>
      </dsp:txXfrm>
    </dsp:sp>
    <dsp:sp modelId="{3F4C2026-E0F7-484B-888B-E61CFDB3A0B1}">
      <dsp:nvSpPr>
        <dsp:cNvPr id="0" name=""/>
        <dsp:cNvSpPr/>
      </dsp:nvSpPr>
      <dsp:spPr>
        <a:xfrm>
          <a:off x="1590582" y="1125088"/>
          <a:ext cx="443049" cy="3432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90582" y="1193732"/>
        <a:ext cx="340082" cy="205934"/>
      </dsp:txXfrm>
    </dsp:sp>
    <dsp:sp modelId="{3E321060-A7F9-4D97-BD02-47D8106AEAF4}">
      <dsp:nvSpPr>
        <dsp:cNvPr id="0" name=""/>
        <dsp:cNvSpPr/>
      </dsp:nvSpPr>
      <dsp:spPr>
        <a:xfrm>
          <a:off x="2217539" y="1023099"/>
          <a:ext cx="1378565" cy="820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Inclination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17539" y="1023099"/>
        <a:ext cx="1378565" cy="547200"/>
      </dsp:txXfrm>
    </dsp:sp>
    <dsp:sp modelId="{E0CA152A-39CD-44CC-82DF-E39719211BE8}">
      <dsp:nvSpPr>
        <dsp:cNvPr id="0" name=""/>
        <dsp:cNvSpPr/>
      </dsp:nvSpPr>
      <dsp:spPr>
        <a:xfrm>
          <a:off x="2499895" y="1570300"/>
          <a:ext cx="1378565" cy="1470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98</a:t>
          </a:r>
          <a:r>
            <a:rPr lang="en-US" sz="1900" b="1" kern="12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en-US" sz="1900" b="1" kern="1200" baseline="30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40272" y="1610677"/>
        <a:ext cx="1297811" cy="1389846"/>
      </dsp:txXfrm>
    </dsp:sp>
    <dsp:sp modelId="{B4902A34-3D0F-411B-8614-E62838335A2D}">
      <dsp:nvSpPr>
        <dsp:cNvPr id="0" name=""/>
        <dsp:cNvSpPr/>
      </dsp:nvSpPr>
      <dsp:spPr>
        <a:xfrm>
          <a:off x="3805089" y="1125088"/>
          <a:ext cx="443049" cy="3432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05089" y="1193732"/>
        <a:ext cx="340082" cy="205934"/>
      </dsp:txXfrm>
    </dsp:sp>
    <dsp:sp modelId="{AC8DCC19-0CC3-4C88-B0E5-812B8DAB33DF}">
      <dsp:nvSpPr>
        <dsp:cNvPr id="0" name=""/>
        <dsp:cNvSpPr/>
      </dsp:nvSpPr>
      <dsp:spPr>
        <a:xfrm>
          <a:off x="4432046" y="1023099"/>
          <a:ext cx="1378565" cy="820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Period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32046" y="1023099"/>
        <a:ext cx="1378565" cy="547200"/>
      </dsp:txXfrm>
    </dsp:sp>
    <dsp:sp modelId="{9B8B2FCC-4FF6-4F4D-9ADE-83B6BFD1AC4B}">
      <dsp:nvSpPr>
        <dsp:cNvPr id="0" name=""/>
        <dsp:cNvSpPr/>
      </dsp:nvSpPr>
      <dsp:spPr>
        <a:xfrm>
          <a:off x="4714402" y="1570300"/>
          <a:ext cx="1378565" cy="1470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99 min.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orbits per day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54779" y="1610677"/>
        <a:ext cx="1297811" cy="138984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4271B-C202-46AC-9A1D-DD2A19DF62E7}">
      <dsp:nvSpPr>
        <dsp:cNvPr id="0" name=""/>
        <dsp:cNvSpPr/>
      </dsp:nvSpPr>
      <dsp:spPr>
        <a:xfrm>
          <a:off x="0" y="35406"/>
          <a:ext cx="3581400" cy="6926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Descending orbit satellite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12" y="69218"/>
        <a:ext cx="3513776" cy="625016"/>
      </dsp:txXfrm>
    </dsp:sp>
    <dsp:sp modelId="{565D7019-611A-4E16-AA20-D0CABC23B8F9}">
      <dsp:nvSpPr>
        <dsp:cNvPr id="0" name=""/>
        <dsp:cNvSpPr/>
      </dsp:nvSpPr>
      <dsp:spPr>
        <a:xfrm>
          <a:off x="0" y="758882"/>
          <a:ext cx="35814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rPr>
            <a:t>Moves from North to South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758882"/>
        <a:ext cx="3581400" cy="612720"/>
      </dsp:txXfrm>
    </dsp:sp>
    <dsp:sp modelId="{9FF5F8B6-5366-4DB6-BEA8-38AA27595992}">
      <dsp:nvSpPr>
        <dsp:cNvPr id="0" name=""/>
        <dsp:cNvSpPr/>
      </dsp:nvSpPr>
      <dsp:spPr>
        <a:xfrm>
          <a:off x="0" y="1219197"/>
          <a:ext cx="3581400" cy="69264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Morning satellite	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12" y="1253009"/>
        <a:ext cx="3513776" cy="625016"/>
      </dsp:txXfrm>
    </dsp:sp>
    <dsp:sp modelId="{0FC3B793-A8D2-4BCA-A3BB-290A1BB9A0A7}">
      <dsp:nvSpPr>
        <dsp:cNvPr id="0" name=""/>
        <dsp:cNvSpPr/>
      </dsp:nvSpPr>
      <dsp:spPr>
        <a:xfrm>
          <a:off x="0" y="2026140"/>
          <a:ext cx="35814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Overpass at 10:30 a.m. local time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026140"/>
        <a:ext cx="3581400" cy="61272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60341E-CE6C-4F46-A194-6C1EE02E2F24}">
      <dsp:nvSpPr>
        <dsp:cNvPr id="0" name=""/>
        <dsp:cNvSpPr/>
      </dsp:nvSpPr>
      <dsp:spPr>
        <a:xfrm>
          <a:off x="3031" y="1023099"/>
          <a:ext cx="1378565" cy="820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Altitude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31" y="1023099"/>
        <a:ext cx="1378565" cy="547200"/>
      </dsp:txXfrm>
    </dsp:sp>
    <dsp:sp modelId="{C777E34B-9DF6-407E-990D-69B9DBCCFB44}">
      <dsp:nvSpPr>
        <dsp:cNvPr id="0" name=""/>
        <dsp:cNvSpPr/>
      </dsp:nvSpPr>
      <dsp:spPr>
        <a:xfrm>
          <a:off x="285388" y="1570300"/>
          <a:ext cx="1378565" cy="1470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705 km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5765" y="1610677"/>
        <a:ext cx="1297811" cy="1389846"/>
      </dsp:txXfrm>
    </dsp:sp>
    <dsp:sp modelId="{3F4C2026-E0F7-484B-888B-E61CFDB3A0B1}">
      <dsp:nvSpPr>
        <dsp:cNvPr id="0" name=""/>
        <dsp:cNvSpPr/>
      </dsp:nvSpPr>
      <dsp:spPr>
        <a:xfrm>
          <a:off x="1590582" y="1125088"/>
          <a:ext cx="443049" cy="3432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90582" y="1193732"/>
        <a:ext cx="340082" cy="205934"/>
      </dsp:txXfrm>
    </dsp:sp>
    <dsp:sp modelId="{3E321060-A7F9-4D97-BD02-47D8106AEAF4}">
      <dsp:nvSpPr>
        <dsp:cNvPr id="0" name=""/>
        <dsp:cNvSpPr/>
      </dsp:nvSpPr>
      <dsp:spPr>
        <a:xfrm>
          <a:off x="2217539" y="1023099"/>
          <a:ext cx="1378565" cy="820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Inclination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17539" y="1023099"/>
        <a:ext cx="1378565" cy="547200"/>
      </dsp:txXfrm>
    </dsp:sp>
    <dsp:sp modelId="{E0CA152A-39CD-44CC-82DF-E39719211BE8}">
      <dsp:nvSpPr>
        <dsp:cNvPr id="0" name=""/>
        <dsp:cNvSpPr/>
      </dsp:nvSpPr>
      <dsp:spPr>
        <a:xfrm>
          <a:off x="2499895" y="1570300"/>
          <a:ext cx="1378565" cy="1470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98.5</a:t>
          </a:r>
          <a:r>
            <a:rPr lang="en-US" sz="1900" b="1" kern="12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en-US" sz="1900" b="1" kern="1200" baseline="30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40272" y="1610677"/>
        <a:ext cx="1297811" cy="1389846"/>
      </dsp:txXfrm>
    </dsp:sp>
    <dsp:sp modelId="{B4902A34-3D0F-411B-8614-E62838335A2D}">
      <dsp:nvSpPr>
        <dsp:cNvPr id="0" name=""/>
        <dsp:cNvSpPr/>
      </dsp:nvSpPr>
      <dsp:spPr>
        <a:xfrm>
          <a:off x="3805089" y="1125088"/>
          <a:ext cx="443049" cy="34322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05089" y="1193732"/>
        <a:ext cx="340082" cy="205934"/>
      </dsp:txXfrm>
    </dsp:sp>
    <dsp:sp modelId="{AC8DCC19-0CC3-4C88-B0E5-812B8DAB33DF}">
      <dsp:nvSpPr>
        <dsp:cNvPr id="0" name=""/>
        <dsp:cNvSpPr/>
      </dsp:nvSpPr>
      <dsp:spPr>
        <a:xfrm>
          <a:off x="4432046" y="1023099"/>
          <a:ext cx="1378565" cy="8208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Period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32046" y="1023099"/>
        <a:ext cx="1378565" cy="547200"/>
      </dsp:txXfrm>
    </dsp:sp>
    <dsp:sp modelId="{9B8B2FCC-4FF6-4F4D-9ADE-83B6BFD1AC4B}">
      <dsp:nvSpPr>
        <dsp:cNvPr id="0" name=""/>
        <dsp:cNvSpPr/>
      </dsp:nvSpPr>
      <dsp:spPr>
        <a:xfrm>
          <a:off x="4714402" y="1570300"/>
          <a:ext cx="1378565" cy="1470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99 min.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orbits per day</a:t>
          </a:r>
          <a:endParaRPr lang="en-US" sz="19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54779" y="1610677"/>
        <a:ext cx="1297811" cy="138984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7174D1-D7A8-4836-B874-1A56E5125390}">
      <dsp:nvSpPr>
        <dsp:cNvPr id="0" name=""/>
        <dsp:cNvSpPr/>
      </dsp:nvSpPr>
      <dsp:spPr>
        <a:xfrm>
          <a:off x="0" y="441770"/>
          <a:ext cx="39624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CD0840-D162-41C4-8410-E896E01B52DF}">
      <dsp:nvSpPr>
        <dsp:cNvPr id="0" name=""/>
        <dsp:cNvSpPr/>
      </dsp:nvSpPr>
      <dsp:spPr>
        <a:xfrm>
          <a:off x="198120" y="43250"/>
          <a:ext cx="2773680" cy="797040"/>
        </a:xfrm>
        <a:prstGeom prst="round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839" tIns="0" rIns="1048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Observation are made:</a:t>
          </a:r>
          <a:endParaRPr lang="en-US" sz="1800" b="1" kern="1200" dirty="0"/>
        </a:p>
      </dsp:txBody>
      <dsp:txXfrm>
        <a:off x="237028" y="82158"/>
        <a:ext cx="2695864" cy="719224"/>
      </dsp:txXfrm>
    </dsp:sp>
    <dsp:sp modelId="{797573E6-8787-403F-9577-2E69B58A9F0F}">
      <dsp:nvSpPr>
        <dsp:cNvPr id="0" name=""/>
        <dsp:cNvSpPr/>
      </dsp:nvSpPr>
      <dsp:spPr>
        <a:xfrm>
          <a:off x="0" y="1666490"/>
          <a:ext cx="3962400" cy="11056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07796"/>
              <a:satOff val="20520"/>
              <a:lumOff val="26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526" tIns="562356" rIns="3075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From 260 nm in the ultraviolet (UV)</a:t>
          </a:r>
          <a:endParaRPr lang="en-US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To radar wavelengths (0.1–10 cm). </a:t>
          </a:r>
          <a:endParaRPr lang="en-US" sz="1400" b="1" kern="1200" dirty="0"/>
        </a:p>
      </dsp:txBody>
      <dsp:txXfrm>
        <a:off x="0" y="1666490"/>
        <a:ext cx="3962400" cy="1105650"/>
      </dsp:txXfrm>
    </dsp:sp>
    <dsp:sp modelId="{DD4E5633-1129-485E-8E3C-0A12F22196B3}">
      <dsp:nvSpPr>
        <dsp:cNvPr id="0" name=""/>
        <dsp:cNvSpPr/>
      </dsp:nvSpPr>
      <dsp:spPr>
        <a:xfrm>
          <a:off x="198120" y="1267970"/>
          <a:ext cx="2773680" cy="797040"/>
        </a:xfrm>
        <a:prstGeom prst="roundRect">
          <a:avLst/>
        </a:prstGeom>
        <a:solidFill>
          <a:schemeClr val="accent6">
            <a:shade val="50000"/>
            <a:hueOff val="-307796"/>
            <a:satOff val="20520"/>
            <a:lumOff val="267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839" tIns="0" rIns="1048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Wavelengths </a:t>
          </a:r>
          <a:endParaRPr lang="en-US" sz="1800" b="1" kern="1200" dirty="0"/>
        </a:p>
      </dsp:txBody>
      <dsp:txXfrm>
        <a:off x="237028" y="1306878"/>
        <a:ext cx="2695864" cy="719224"/>
      </dsp:txXfrm>
    </dsp:sp>
    <dsp:sp modelId="{1CA61848-750A-41F3-9F06-CCB281F2DD5A}">
      <dsp:nvSpPr>
        <dsp:cNvPr id="0" name=""/>
        <dsp:cNvSpPr/>
      </dsp:nvSpPr>
      <dsp:spPr>
        <a:xfrm>
          <a:off x="0" y="3316460"/>
          <a:ext cx="3962400" cy="8717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50000"/>
              <a:hueOff val="-307796"/>
              <a:satOff val="20520"/>
              <a:lumOff val="26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526" tIns="562356" rIns="30752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Probe down to the surface.</a:t>
          </a:r>
          <a:endParaRPr lang="en-US" sz="1400" b="1" kern="1200" dirty="0"/>
        </a:p>
      </dsp:txBody>
      <dsp:txXfrm>
        <a:off x="0" y="3316460"/>
        <a:ext cx="3962400" cy="871762"/>
      </dsp:txXfrm>
    </dsp:sp>
    <dsp:sp modelId="{DBC65F4F-59F3-4C4A-90F3-53A142B339A3}">
      <dsp:nvSpPr>
        <dsp:cNvPr id="0" name=""/>
        <dsp:cNvSpPr/>
      </dsp:nvSpPr>
      <dsp:spPr>
        <a:xfrm>
          <a:off x="198120" y="2917940"/>
          <a:ext cx="2773680" cy="797040"/>
        </a:xfrm>
        <a:prstGeom prst="roundRect">
          <a:avLst/>
        </a:prstGeom>
        <a:solidFill>
          <a:schemeClr val="accent6">
            <a:shade val="50000"/>
            <a:hueOff val="-307796"/>
            <a:satOff val="20520"/>
            <a:lumOff val="267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839" tIns="0" rIns="10483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Atmospheric transparency is needed </a:t>
          </a:r>
          <a:endParaRPr lang="en-US" sz="1800" b="1" kern="1200" dirty="0"/>
        </a:p>
      </dsp:txBody>
      <dsp:txXfrm>
        <a:off x="237028" y="2956848"/>
        <a:ext cx="2695864" cy="71922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DA344-2D0A-41F0-A7D3-7142C5E20396}">
      <dsp:nvSpPr>
        <dsp:cNvPr id="0" name=""/>
        <dsp:cNvSpPr/>
      </dsp:nvSpPr>
      <dsp:spPr>
        <a:xfrm>
          <a:off x="5718728" y="3804520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E99D4-F54E-4A53-A85E-E11594E5CEB2}">
      <dsp:nvSpPr>
        <dsp:cNvPr id="0" name=""/>
        <dsp:cNvSpPr/>
      </dsp:nvSpPr>
      <dsp:spPr>
        <a:xfrm>
          <a:off x="4829945" y="2388748"/>
          <a:ext cx="934502" cy="444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076"/>
              </a:lnTo>
              <a:lnTo>
                <a:pt x="934502" y="303076"/>
              </a:lnTo>
              <a:lnTo>
                <a:pt x="934502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0B641-A42A-439F-BD8D-47AA390B6F70}">
      <dsp:nvSpPr>
        <dsp:cNvPr id="0" name=""/>
        <dsp:cNvSpPr/>
      </dsp:nvSpPr>
      <dsp:spPr>
        <a:xfrm>
          <a:off x="3849722" y="3804520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E91AF3-6437-4F92-B5DC-18083AA242BA}">
      <dsp:nvSpPr>
        <dsp:cNvPr id="0" name=""/>
        <dsp:cNvSpPr/>
      </dsp:nvSpPr>
      <dsp:spPr>
        <a:xfrm>
          <a:off x="3895442" y="2388748"/>
          <a:ext cx="934502" cy="444738"/>
        </a:xfrm>
        <a:custGeom>
          <a:avLst/>
          <a:gdLst/>
          <a:ahLst/>
          <a:cxnLst/>
          <a:rect l="0" t="0" r="0" b="0"/>
          <a:pathLst>
            <a:path>
              <a:moveTo>
                <a:pt x="934502" y="0"/>
              </a:moveTo>
              <a:lnTo>
                <a:pt x="934502" y="303076"/>
              </a:lnTo>
              <a:lnTo>
                <a:pt x="0" y="303076"/>
              </a:lnTo>
              <a:lnTo>
                <a:pt x="0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8EFEFC-96A8-459C-B827-061A631C3F0E}">
      <dsp:nvSpPr>
        <dsp:cNvPr id="0" name=""/>
        <dsp:cNvSpPr/>
      </dsp:nvSpPr>
      <dsp:spPr>
        <a:xfrm>
          <a:off x="4784225" y="972976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D51D4-239A-4868-86AE-EE27A07A4E70}">
      <dsp:nvSpPr>
        <dsp:cNvPr id="0" name=""/>
        <dsp:cNvSpPr/>
      </dsp:nvSpPr>
      <dsp:spPr>
        <a:xfrm>
          <a:off x="4065351" y="1943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6C9668-6B2D-4906-97EE-722131D69AB7}">
      <dsp:nvSpPr>
        <dsp:cNvPr id="0" name=""/>
        <dsp:cNvSpPr/>
      </dsp:nvSpPr>
      <dsp:spPr>
        <a:xfrm>
          <a:off x="4235261" y="163357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Visible</a:t>
          </a:r>
          <a:endParaRPr lang="en-US" sz="1800" b="1" kern="1200" dirty="0"/>
        </a:p>
      </dsp:txBody>
      <dsp:txXfrm>
        <a:off x="4263702" y="191798"/>
        <a:ext cx="1472304" cy="914151"/>
      </dsp:txXfrm>
    </dsp:sp>
    <dsp:sp modelId="{A5961B72-7B13-427A-A130-1DC983662913}">
      <dsp:nvSpPr>
        <dsp:cNvPr id="0" name=""/>
        <dsp:cNvSpPr/>
      </dsp:nvSpPr>
      <dsp:spPr>
        <a:xfrm>
          <a:off x="4065351" y="1417715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FB6EB5-B34F-43CD-9A70-AAE37FBEDB6F}">
      <dsp:nvSpPr>
        <dsp:cNvPr id="0" name=""/>
        <dsp:cNvSpPr/>
      </dsp:nvSpPr>
      <dsp:spPr>
        <a:xfrm>
          <a:off x="4235261" y="1579129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Aerosol dominates</a:t>
          </a:r>
          <a:endParaRPr lang="en-US" sz="1800" b="1" kern="1200" dirty="0"/>
        </a:p>
      </dsp:txBody>
      <dsp:txXfrm>
        <a:off x="4263702" y="1607570"/>
        <a:ext cx="1472304" cy="914151"/>
      </dsp:txXfrm>
    </dsp:sp>
    <dsp:sp modelId="{9A3FF54E-56CF-4504-9D77-F1E84216C360}">
      <dsp:nvSpPr>
        <dsp:cNvPr id="0" name=""/>
        <dsp:cNvSpPr/>
      </dsp:nvSpPr>
      <dsp:spPr>
        <a:xfrm>
          <a:off x="3130848" y="2833487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D83BF7-2428-4B10-B134-5CAFE1729E86}">
      <dsp:nvSpPr>
        <dsp:cNvPr id="0" name=""/>
        <dsp:cNvSpPr/>
      </dsp:nvSpPr>
      <dsp:spPr>
        <a:xfrm>
          <a:off x="3300758" y="2994901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Light scattering</a:t>
          </a:r>
          <a:endParaRPr lang="en-US" sz="1800" b="1" kern="1200" dirty="0"/>
        </a:p>
      </dsp:txBody>
      <dsp:txXfrm>
        <a:off x="3329199" y="3023342"/>
        <a:ext cx="1472304" cy="914151"/>
      </dsp:txXfrm>
    </dsp:sp>
    <dsp:sp modelId="{DD4410CE-DDA6-4BD4-8D11-35D41FFAA0A6}">
      <dsp:nvSpPr>
        <dsp:cNvPr id="0" name=""/>
        <dsp:cNvSpPr/>
      </dsp:nvSpPr>
      <dsp:spPr>
        <a:xfrm>
          <a:off x="3130848" y="4249259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17677F-A872-47E6-89E6-7E661AAAC691}">
      <dsp:nvSpPr>
        <dsp:cNvPr id="0" name=""/>
        <dsp:cNvSpPr/>
      </dsp:nvSpPr>
      <dsp:spPr>
        <a:xfrm>
          <a:off x="3300758" y="4410673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Strongly dependent on the visible spectrum </a:t>
          </a:r>
          <a:endParaRPr lang="en-US" sz="1800" b="1" kern="1200" dirty="0"/>
        </a:p>
      </dsp:txBody>
      <dsp:txXfrm>
        <a:off x="3329199" y="4439114"/>
        <a:ext cx="1472304" cy="914151"/>
      </dsp:txXfrm>
    </dsp:sp>
    <dsp:sp modelId="{CA1F7B54-30D7-40B7-8CC1-D8CC1979F817}">
      <dsp:nvSpPr>
        <dsp:cNvPr id="0" name=""/>
        <dsp:cNvSpPr/>
      </dsp:nvSpPr>
      <dsp:spPr>
        <a:xfrm>
          <a:off x="4999854" y="2833487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2E91D7-7F76-43B2-9C2E-E86923C348CA}">
      <dsp:nvSpPr>
        <dsp:cNvPr id="0" name=""/>
        <dsp:cNvSpPr/>
      </dsp:nvSpPr>
      <dsp:spPr>
        <a:xfrm>
          <a:off x="5169764" y="2994901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Mie extinction efficiency peaks </a:t>
          </a:r>
          <a:endParaRPr lang="en-US" sz="1800" b="1" kern="1200" dirty="0"/>
        </a:p>
      </dsp:txBody>
      <dsp:txXfrm>
        <a:off x="5198205" y="3023342"/>
        <a:ext cx="1472304" cy="914151"/>
      </dsp:txXfrm>
    </dsp:sp>
    <dsp:sp modelId="{1E149D68-C19F-43E0-8915-28597A771FAC}">
      <dsp:nvSpPr>
        <dsp:cNvPr id="0" name=""/>
        <dsp:cNvSpPr/>
      </dsp:nvSpPr>
      <dsp:spPr>
        <a:xfrm>
          <a:off x="4999854" y="4249259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E06492-D233-49F4-897B-4F2B28988684}">
      <dsp:nvSpPr>
        <dsp:cNvPr id="0" name=""/>
        <dsp:cNvSpPr/>
      </dsp:nvSpPr>
      <dsp:spPr>
        <a:xfrm>
          <a:off x="5169764" y="4410673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Particle size and wavelength are equal</a:t>
          </a:r>
          <a:endParaRPr lang="en-US" sz="1800" b="1" kern="1200" dirty="0"/>
        </a:p>
      </dsp:txBody>
      <dsp:txXfrm>
        <a:off x="5198205" y="4439114"/>
        <a:ext cx="1472304" cy="914151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AA33B-266E-4D5C-8A66-ECB48CCBB3F8}">
      <dsp:nvSpPr>
        <dsp:cNvPr id="0" name=""/>
        <dsp:cNvSpPr/>
      </dsp:nvSpPr>
      <dsp:spPr>
        <a:xfrm>
          <a:off x="0" y="316286"/>
          <a:ext cx="4724399" cy="7772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43738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tx1"/>
              </a:solidFill>
            </a:rPr>
            <a:t>Roughly proportional to cross-sectional area 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0" y="316286"/>
        <a:ext cx="4724399" cy="777262"/>
      </dsp:txXfrm>
    </dsp:sp>
    <dsp:sp modelId="{75FFB5BB-A724-4445-95F8-9044CF8150C9}">
      <dsp:nvSpPr>
        <dsp:cNvPr id="0" name=""/>
        <dsp:cNvSpPr/>
      </dsp:nvSpPr>
      <dsp:spPr>
        <a:xfrm>
          <a:off x="236220" y="6326"/>
          <a:ext cx="3307080" cy="6199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Light scattering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66482" y="36588"/>
        <a:ext cx="3246556" cy="559396"/>
      </dsp:txXfrm>
    </dsp:sp>
    <dsp:sp modelId="{BB4DE31C-9806-4C58-9F53-7111958F1F7C}">
      <dsp:nvSpPr>
        <dsp:cNvPr id="0" name=""/>
        <dsp:cNvSpPr/>
      </dsp:nvSpPr>
      <dsp:spPr>
        <a:xfrm>
          <a:off x="0" y="1516909"/>
          <a:ext cx="4724399" cy="7772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43738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tx1"/>
              </a:solidFill>
            </a:rPr>
            <a:t>Proportional to the cube of the radius 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0" y="1516909"/>
        <a:ext cx="4724399" cy="777262"/>
      </dsp:txXfrm>
    </dsp:sp>
    <dsp:sp modelId="{F630F397-67D7-4C00-9C67-89B562E6322E}">
      <dsp:nvSpPr>
        <dsp:cNvPr id="0" name=""/>
        <dsp:cNvSpPr/>
      </dsp:nvSpPr>
      <dsp:spPr>
        <a:xfrm>
          <a:off x="236220" y="1206949"/>
          <a:ext cx="3307080" cy="619920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Volume 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66482" y="1237211"/>
        <a:ext cx="3246556" cy="559396"/>
      </dsp:txXfrm>
    </dsp:sp>
    <dsp:sp modelId="{27A23C35-C82A-4C74-A64D-BF2CE476E524}">
      <dsp:nvSpPr>
        <dsp:cNvPr id="0" name=""/>
        <dsp:cNvSpPr/>
      </dsp:nvSpPr>
      <dsp:spPr>
        <a:xfrm>
          <a:off x="0" y="2717532"/>
          <a:ext cx="4724399" cy="1008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43738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tx1"/>
              </a:solidFill>
            </a:rPr>
            <a:t>Approximately linearly related to particle size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0" y="2717532"/>
        <a:ext cx="4724399" cy="1008787"/>
      </dsp:txXfrm>
    </dsp:sp>
    <dsp:sp modelId="{7B2071DA-CE9F-4BB9-84E6-820F3480DA9F}">
      <dsp:nvSpPr>
        <dsp:cNvPr id="0" name=""/>
        <dsp:cNvSpPr/>
      </dsp:nvSpPr>
      <dsp:spPr>
        <a:xfrm>
          <a:off x="236220" y="2407572"/>
          <a:ext cx="3307080" cy="619920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Relationship between scattering and mass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66482" y="2437834"/>
        <a:ext cx="3246556" cy="559396"/>
      </dsp:txXfrm>
    </dsp:sp>
    <dsp:sp modelId="{B8A3E876-58E9-48D8-BBB2-2936A2FDCA11}">
      <dsp:nvSpPr>
        <dsp:cNvPr id="0" name=""/>
        <dsp:cNvSpPr/>
      </dsp:nvSpPr>
      <dsp:spPr>
        <a:xfrm>
          <a:off x="0" y="4149679"/>
          <a:ext cx="4724399" cy="10418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43738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tx1"/>
              </a:solidFill>
            </a:rPr>
            <a:t>Light scattering is most important</a:t>
          </a:r>
          <a:endParaRPr lang="en-US" sz="16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chemeClr val="tx1"/>
              </a:solidFill>
            </a:rPr>
            <a:t>Illumination is highest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0" y="4149679"/>
        <a:ext cx="4724399" cy="1041862"/>
      </dsp:txXfrm>
    </dsp:sp>
    <dsp:sp modelId="{86A3F9D3-8AA3-401C-84F6-CD7C7F582E65}">
      <dsp:nvSpPr>
        <dsp:cNvPr id="0" name=""/>
        <dsp:cNvSpPr/>
      </dsp:nvSpPr>
      <dsp:spPr>
        <a:xfrm>
          <a:off x="236220" y="3839719"/>
          <a:ext cx="3307080" cy="619920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If particle size is constrained to </a:t>
          </a:r>
          <a:r>
            <a:rPr lang="en-US" sz="1600" b="1" kern="1200" dirty="0" err="1" smtClean="0">
              <a:solidFill>
                <a:schemeClr val="tx1"/>
              </a:solidFill>
            </a:rPr>
            <a:t>submicrometer</a:t>
          </a:r>
          <a:r>
            <a:rPr lang="en-US" sz="1600" b="1" kern="1200" dirty="0" smtClean="0">
              <a:solidFill>
                <a:schemeClr val="tx1"/>
              </a:solidFill>
            </a:rPr>
            <a:t> modes 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66482" y="3869981"/>
        <a:ext cx="3246556" cy="559396"/>
      </dsp:txXfrm>
    </dsp:sp>
    <dsp:sp modelId="{3352DBD8-362A-408F-BBE9-AA1F9CECBFB1}">
      <dsp:nvSpPr>
        <dsp:cNvPr id="0" name=""/>
        <dsp:cNvSpPr/>
      </dsp:nvSpPr>
      <dsp:spPr>
        <a:xfrm>
          <a:off x="0" y="5614902"/>
          <a:ext cx="4724399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212C40-FDF4-4A55-9F35-E2D3904F3A36}">
      <dsp:nvSpPr>
        <dsp:cNvPr id="0" name=""/>
        <dsp:cNvSpPr/>
      </dsp:nvSpPr>
      <dsp:spPr>
        <a:xfrm>
          <a:off x="236220" y="5304942"/>
          <a:ext cx="3307080" cy="619920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Strong correlations between scattering and mass 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66482" y="5335204"/>
        <a:ext cx="3246556" cy="5593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BBCF8F-8362-496A-960F-36B707EDC809}">
      <dsp:nvSpPr>
        <dsp:cNvPr id="0" name=""/>
        <dsp:cNvSpPr/>
      </dsp:nvSpPr>
      <dsp:spPr>
        <a:xfrm flipV="1">
          <a:off x="190" y="422994"/>
          <a:ext cx="2176611" cy="2176611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en-US" sz="25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190644" y="776693"/>
        <a:ext cx="1795704" cy="1088305"/>
      </dsp:txXfrm>
    </dsp:sp>
    <dsp:sp modelId="{3EED0AE2-C792-4E69-A0DE-FA3C1F314CFE}">
      <dsp:nvSpPr>
        <dsp:cNvPr id="0" name=""/>
        <dsp:cNvSpPr/>
      </dsp:nvSpPr>
      <dsp:spPr>
        <a:xfrm rot="5400000">
          <a:off x="2395198" y="422994"/>
          <a:ext cx="2176611" cy="2176611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Climate effects</a:t>
          </a:r>
          <a:endParaRPr lang="en-US" sz="25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395199" y="967147"/>
        <a:ext cx="1795704" cy="1088305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66CF0-3468-4C5C-9ABF-9B03F7C3DED3}">
      <dsp:nvSpPr>
        <dsp:cNvPr id="0" name=""/>
        <dsp:cNvSpPr/>
      </dsp:nvSpPr>
      <dsp:spPr>
        <a:xfrm>
          <a:off x="6299537" y="4686474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6B427A-4F95-4F90-9005-95B035A82FA5}">
      <dsp:nvSpPr>
        <dsp:cNvPr id="0" name=""/>
        <dsp:cNvSpPr/>
      </dsp:nvSpPr>
      <dsp:spPr>
        <a:xfrm>
          <a:off x="5696409" y="3703470"/>
          <a:ext cx="648847" cy="308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433"/>
              </a:lnTo>
              <a:lnTo>
                <a:pt x="648847" y="210433"/>
              </a:lnTo>
              <a:lnTo>
                <a:pt x="648847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A15D7-07C0-465F-B5C6-DEA70BA8367A}">
      <dsp:nvSpPr>
        <dsp:cNvPr id="0" name=""/>
        <dsp:cNvSpPr/>
      </dsp:nvSpPr>
      <dsp:spPr>
        <a:xfrm>
          <a:off x="5001841" y="4686474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008B74-4217-46B7-A1C5-ED40FF87AA9C}">
      <dsp:nvSpPr>
        <dsp:cNvPr id="0" name=""/>
        <dsp:cNvSpPr/>
      </dsp:nvSpPr>
      <dsp:spPr>
        <a:xfrm>
          <a:off x="5047561" y="3703470"/>
          <a:ext cx="648847" cy="308792"/>
        </a:xfrm>
        <a:custGeom>
          <a:avLst/>
          <a:gdLst/>
          <a:ahLst/>
          <a:cxnLst/>
          <a:rect l="0" t="0" r="0" b="0"/>
          <a:pathLst>
            <a:path>
              <a:moveTo>
                <a:pt x="648847" y="0"/>
              </a:moveTo>
              <a:lnTo>
                <a:pt x="648847" y="210433"/>
              </a:lnTo>
              <a:lnTo>
                <a:pt x="0" y="210433"/>
              </a:lnTo>
              <a:lnTo>
                <a:pt x="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962357-F892-44C3-8E30-EBEB476FA5ED}">
      <dsp:nvSpPr>
        <dsp:cNvPr id="0" name=""/>
        <dsp:cNvSpPr/>
      </dsp:nvSpPr>
      <dsp:spPr>
        <a:xfrm>
          <a:off x="5650689" y="2720465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1F531-0437-4DDC-9F94-DE78FE5709F8}">
      <dsp:nvSpPr>
        <dsp:cNvPr id="0" name=""/>
        <dsp:cNvSpPr/>
      </dsp:nvSpPr>
      <dsp:spPr>
        <a:xfrm>
          <a:off x="5650689" y="1660850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7B516B-B4D5-4BF8-B82C-3ABF0ED0E104}">
      <dsp:nvSpPr>
        <dsp:cNvPr id="0" name=""/>
        <dsp:cNvSpPr/>
      </dsp:nvSpPr>
      <dsp:spPr>
        <a:xfrm>
          <a:off x="4074289" y="677846"/>
          <a:ext cx="1622119" cy="3087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433"/>
              </a:lnTo>
              <a:lnTo>
                <a:pt x="1622119" y="210433"/>
              </a:lnTo>
              <a:lnTo>
                <a:pt x="1622119" y="3087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D9CEA0-8139-4207-8CA1-16DDBAD2EC69}">
      <dsp:nvSpPr>
        <dsp:cNvPr id="0" name=""/>
        <dsp:cNvSpPr/>
      </dsp:nvSpPr>
      <dsp:spPr>
        <a:xfrm>
          <a:off x="3704145" y="4686265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1FE871-4860-4C61-BF3D-85E092F787AA}">
      <dsp:nvSpPr>
        <dsp:cNvPr id="0" name=""/>
        <dsp:cNvSpPr/>
      </dsp:nvSpPr>
      <dsp:spPr>
        <a:xfrm>
          <a:off x="3704145" y="3703261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F66700-689B-4647-B68F-FBB9C0BAEBAB}">
      <dsp:nvSpPr>
        <dsp:cNvPr id="0" name=""/>
        <dsp:cNvSpPr/>
      </dsp:nvSpPr>
      <dsp:spPr>
        <a:xfrm>
          <a:off x="3704145" y="2720256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0AB49-C409-4C51-8004-C75528252F41}">
      <dsp:nvSpPr>
        <dsp:cNvPr id="0" name=""/>
        <dsp:cNvSpPr/>
      </dsp:nvSpPr>
      <dsp:spPr>
        <a:xfrm>
          <a:off x="3704145" y="1660850"/>
          <a:ext cx="91440" cy="3087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7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B47978-353C-4148-AD82-16788216A7CF}">
      <dsp:nvSpPr>
        <dsp:cNvPr id="0" name=""/>
        <dsp:cNvSpPr/>
      </dsp:nvSpPr>
      <dsp:spPr>
        <a:xfrm>
          <a:off x="3749865" y="677846"/>
          <a:ext cx="324423" cy="308792"/>
        </a:xfrm>
        <a:custGeom>
          <a:avLst/>
          <a:gdLst/>
          <a:ahLst/>
          <a:cxnLst/>
          <a:rect l="0" t="0" r="0" b="0"/>
          <a:pathLst>
            <a:path>
              <a:moveTo>
                <a:pt x="324423" y="0"/>
              </a:moveTo>
              <a:lnTo>
                <a:pt x="324423" y="210433"/>
              </a:lnTo>
              <a:lnTo>
                <a:pt x="0" y="210433"/>
              </a:lnTo>
              <a:lnTo>
                <a:pt x="0" y="3087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B99244-E30A-461C-A0F0-F7E05BEFF266}">
      <dsp:nvSpPr>
        <dsp:cNvPr id="0" name=""/>
        <dsp:cNvSpPr/>
      </dsp:nvSpPr>
      <dsp:spPr>
        <a:xfrm>
          <a:off x="2452170" y="677846"/>
          <a:ext cx="1622119" cy="308792"/>
        </a:xfrm>
        <a:custGeom>
          <a:avLst/>
          <a:gdLst/>
          <a:ahLst/>
          <a:cxnLst/>
          <a:rect l="0" t="0" r="0" b="0"/>
          <a:pathLst>
            <a:path>
              <a:moveTo>
                <a:pt x="1622119" y="0"/>
              </a:moveTo>
              <a:lnTo>
                <a:pt x="1622119" y="210433"/>
              </a:lnTo>
              <a:lnTo>
                <a:pt x="0" y="210433"/>
              </a:lnTo>
              <a:lnTo>
                <a:pt x="0" y="3087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2C2CE-A7FD-4475-9125-8AEC697E3522}">
      <dsp:nvSpPr>
        <dsp:cNvPr id="0" name=""/>
        <dsp:cNvSpPr/>
      </dsp:nvSpPr>
      <dsp:spPr>
        <a:xfrm>
          <a:off x="3543414" y="3634"/>
          <a:ext cx="1061751" cy="67421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07D57-269E-4036-BD4F-BA37E865730E}">
      <dsp:nvSpPr>
        <dsp:cNvPr id="0" name=""/>
        <dsp:cNvSpPr/>
      </dsp:nvSpPr>
      <dsp:spPr>
        <a:xfrm>
          <a:off x="3661386" y="115707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MODIS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81133" y="135454"/>
        <a:ext cx="1022257" cy="634717"/>
      </dsp:txXfrm>
    </dsp:sp>
    <dsp:sp modelId="{8C154ACF-58CB-4A55-961E-8218FE8CC92D}">
      <dsp:nvSpPr>
        <dsp:cNvPr id="0" name=""/>
        <dsp:cNvSpPr/>
      </dsp:nvSpPr>
      <dsp:spPr>
        <a:xfrm>
          <a:off x="1921294" y="986638"/>
          <a:ext cx="1061751" cy="6742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89ED4B-D5A3-4A17-B7D3-A119DF9AFC0A}">
      <dsp:nvSpPr>
        <dsp:cNvPr id="0" name=""/>
        <dsp:cNvSpPr/>
      </dsp:nvSpPr>
      <dsp:spPr>
        <a:xfrm>
          <a:off x="2039267" y="1098712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Aqua and Terra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59014" y="1118459"/>
        <a:ext cx="1022257" cy="634717"/>
      </dsp:txXfrm>
    </dsp:sp>
    <dsp:sp modelId="{D3796298-50BF-4E70-BC43-60CBA96EEA61}">
      <dsp:nvSpPr>
        <dsp:cNvPr id="0" name=""/>
        <dsp:cNvSpPr/>
      </dsp:nvSpPr>
      <dsp:spPr>
        <a:xfrm>
          <a:off x="3218990" y="986638"/>
          <a:ext cx="1061751" cy="6742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474533-C09D-4825-BAFF-5E98404DFA0F}">
      <dsp:nvSpPr>
        <dsp:cNvPr id="0" name=""/>
        <dsp:cNvSpPr/>
      </dsp:nvSpPr>
      <dsp:spPr>
        <a:xfrm>
          <a:off x="3336962" y="1098712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AOD over ocean 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6709" y="1118459"/>
        <a:ext cx="1022257" cy="634717"/>
      </dsp:txXfrm>
    </dsp:sp>
    <dsp:sp modelId="{11C264F2-A2B1-4A94-8AC3-256D0ED081EF}">
      <dsp:nvSpPr>
        <dsp:cNvPr id="0" name=""/>
        <dsp:cNvSpPr/>
      </dsp:nvSpPr>
      <dsp:spPr>
        <a:xfrm>
          <a:off x="3079646" y="1969643"/>
          <a:ext cx="1340439" cy="75061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69CCEB-7CF9-47E3-AD51-9D6EA44D8AC0}">
      <dsp:nvSpPr>
        <dsp:cNvPr id="0" name=""/>
        <dsp:cNvSpPr/>
      </dsp:nvSpPr>
      <dsp:spPr>
        <a:xfrm>
          <a:off x="3197618" y="2081716"/>
          <a:ext cx="1340439" cy="7506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 wavelengths  (470-2130 nm)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19603" y="2103701"/>
        <a:ext cx="1296469" cy="706643"/>
      </dsp:txXfrm>
    </dsp:sp>
    <dsp:sp modelId="{7C6C84A4-A3A2-4340-8CBA-B801EF811423}">
      <dsp:nvSpPr>
        <dsp:cNvPr id="0" name=""/>
        <dsp:cNvSpPr/>
      </dsp:nvSpPr>
      <dsp:spPr>
        <a:xfrm>
          <a:off x="3218990" y="3029049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C46EEF-A52F-4685-A3D1-721B79A8DF65}">
      <dsp:nvSpPr>
        <dsp:cNvPr id="0" name=""/>
        <dsp:cNvSpPr/>
      </dsp:nvSpPr>
      <dsp:spPr>
        <a:xfrm>
          <a:off x="3336962" y="3141122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Goal of 5% relative uncertainty 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6709" y="3160869"/>
        <a:ext cx="1022257" cy="634717"/>
      </dsp:txXfrm>
    </dsp:sp>
    <dsp:sp modelId="{3522D50E-6F68-4EB6-B140-76951C8BC775}">
      <dsp:nvSpPr>
        <dsp:cNvPr id="0" name=""/>
        <dsp:cNvSpPr/>
      </dsp:nvSpPr>
      <dsp:spPr>
        <a:xfrm>
          <a:off x="3218990" y="4012053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4D4CD8-3DC8-4983-A671-8D1FAA92B451}">
      <dsp:nvSpPr>
        <dsp:cNvPr id="0" name=""/>
        <dsp:cNvSpPr/>
      </dsp:nvSpPr>
      <dsp:spPr>
        <a:xfrm>
          <a:off x="3336962" y="4124127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Dark-Target algorithm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6709" y="4143874"/>
        <a:ext cx="1022257" cy="634717"/>
      </dsp:txXfrm>
    </dsp:sp>
    <dsp:sp modelId="{3635CD25-2FEE-4E29-A85A-8CFD0145C6A9}">
      <dsp:nvSpPr>
        <dsp:cNvPr id="0" name=""/>
        <dsp:cNvSpPr/>
      </dsp:nvSpPr>
      <dsp:spPr>
        <a:xfrm>
          <a:off x="3218990" y="4995058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1F95EE-47B1-4928-AFBB-59F94705D7F6}">
      <dsp:nvSpPr>
        <dsp:cNvPr id="0" name=""/>
        <dsp:cNvSpPr/>
      </dsp:nvSpPr>
      <dsp:spPr>
        <a:xfrm>
          <a:off x="3336962" y="5107131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 ocean surfaces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56709" y="5126878"/>
        <a:ext cx="1022257" cy="634717"/>
      </dsp:txXfrm>
    </dsp:sp>
    <dsp:sp modelId="{A097F8ED-A2C3-4998-BC60-AD440452FA02}">
      <dsp:nvSpPr>
        <dsp:cNvPr id="0" name=""/>
        <dsp:cNvSpPr/>
      </dsp:nvSpPr>
      <dsp:spPr>
        <a:xfrm>
          <a:off x="5165534" y="986638"/>
          <a:ext cx="1061751" cy="67421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314708-F166-4984-8EE7-DA5F386462AA}">
      <dsp:nvSpPr>
        <dsp:cNvPr id="0" name=""/>
        <dsp:cNvSpPr/>
      </dsp:nvSpPr>
      <dsp:spPr>
        <a:xfrm>
          <a:off x="5283506" y="1098712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AOD over land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03253" y="1118459"/>
        <a:ext cx="1022257" cy="634717"/>
      </dsp:txXfrm>
    </dsp:sp>
    <dsp:sp modelId="{EE4F2F93-0BD5-4767-ACA1-27CFB2BF2028}">
      <dsp:nvSpPr>
        <dsp:cNvPr id="0" name=""/>
        <dsp:cNvSpPr/>
      </dsp:nvSpPr>
      <dsp:spPr>
        <a:xfrm>
          <a:off x="5024326" y="1969643"/>
          <a:ext cx="1344166" cy="75082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482F1C-1639-4989-8235-D5A0919260EE}">
      <dsp:nvSpPr>
        <dsp:cNvPr id="0" name=""/>
        <dsp:cNvSpPr/>
      </dsp:nvSpPr>
      <dsp:spPr>
        <a:xfrm>
          <a:off x="5142298" y="2081716"/>
          <a:ext cx="1344166" cy="7508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 wavelengths (470, 660, and 2130 nm)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64289" y="2103707"/>
        <a:ext cx="1300184" cy="706840"/>
      </dsp:txXfrm>
    </dsp:sp>
    <dsp:sp modelId="{888AAE56-CF03-4C48-89B8-B105B9AC47B9}">
      <dsp:nvSpPr>
        <dsp:cNvPr id="0" name=""/>
        <dsp:cNvSpPr/>
      </dsp:nvSpPr>
      <dsp:spPr>
        <a:xfrm>
          <a:off x="5165534" y="3029258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D40A23-7742-423E-B840-28E7FDEF3FBD}">
      <dsp:nvSpPr>
        <dsp:cNvPr id="0" name=""/>
        <dsp:cNvSpPr/>
      </dsp:nvSpPr>
      <dsp:spPr>
        <a:xfrm>
          <a:off x="5283506" y="3141331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Goal of 15% relative uncertainty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03253" y="3161078"/>
        <a:ext cx="1022257" cy="634717"/>
      </dsp:txXfrm>
    </dsp:sp>
    <dsp:sp modelId="{1D3E8928-7BF3-4FAD-B7AF-6095BFAC1FF6}">
      <dsp:nvSpPr>
        <dsp:cNvPr id="0" name=""/>
        <dsp:cNvSpPr/>
      </dsp:nvSpPr>
      <dsp:spPr>
        <a:xfrm>
          <a:off x="4516686" y="4012262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FD88DD-82B0-4609-93C3-3F335A747272}">
      <dsp:nvSpPr>
        <dsp:cNvPr id="0" name=""/>
        <dsp:cNvSpPr/>
      </dsp:nvSpPr>
      <dsp:spPr>
        <a:xfrm>
          <a:off x="4634658" y="4124336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Dark-Target algorithm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54405" y="4144083"/>
        <a:ext cx="1022257" cy="634717"/>
      </dsp:txXfrm>
    </dsp:sp>
    <dsp:sp modelId="{403581B0-6D1C-4DC1-9F9E-277B96BD73A0}">
      <dsp:nvSpPr>
        <dsp:cNvPr id="0" name=""/>
        <dsp:cNvSpPr/>
      </dsp:nvSpPr>
      <dsp:spPr>
        <a:xfrm>
          <a:off x="4516686" y="4995267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8AC42-4D22-4DE6-8F1A-4F8BC2E352F2}">
      <dsp:nvSpPr>
        <dsp:cNvPr id="0" name=""/>
        <dsp:cNvSpPr/>
      </dsp:nvSpPr>
      <dsp:spPr>
        <a:xfrm>
          <a:off x="4634658" y="5107340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Dark vegetated surfaces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54405" y="5127087"/>
        <a:ext cx="1022257" cy="634717"/>
      </dsp:txXfrm>
    </dsp:sp>
    <dsp:sp modelId="{F746F0A7-9339-47B4-838A-68CBC31F4A32}">
      <dsp:nvSpPr>
        <dsp:cNvPr id="0" name=""/>
        <dsp:cNvSpPr/>
      </dsp:nvSpPr>
      <dsp:spPr>
        <a:xfrm>
          <a:off x="5814381" y="4012262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8CAD74-2264-49FC-A336-A706FA07C2C3}">
      <dsp:nvSpPr>
        <dsp:cNvPr id="0" name=""/>
        <dsp:cNvSpPr/>
      </dsp:nvSpPr>
      <dsp:spPr>
        <a:xfrm>
          <a:off x="5932354" y="4124336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Deep- blue algorithm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52101" y="4144083"/>
        <a:ext cx="1022257" cy="634717"/>
      </dsp:txXfrm>
    </dsp:sp>
    <dsp:sp modelId="{D75A1128-CA6D-47A7-943C-D731BB2BD8AD}">
      <dsp:nvSpPr>
        <dsp:cNvPr id="0" name=""/>
        <dsp:cNvSpPr/>
      </dsp:nvSpPr>
      <dsp:spPr>
        <a:xfrm>
          <a:off x="5814381" y="4995267"/>
          <a:ext cx="1061751" cy="67421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5C7BBC-D682-439E-B5A0-890425FF9916}">
      <dsp:nvSpPr>
        <dsp:cNvPr id="0" name=""/>
        <dsp:cNvSpPr/>
      </dsp:nvSpPr>
      <dsp:spPr>
        <a:xfrm>
          <a:off x="5932354" y="5107340"/>
          <a:ext cx="1061751" cy="6742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Bright surfaces (Deserts)</a:t>
          </a:r>
          <a:endParaRPr lang="en-US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52101" y="5127087"/>
        <a:ext cx="1022257" cy="634717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65F15F-AF92-4618-92AE-E720E33B6C31}">
      <dsp:nvSpPr>
        <dsp:cNvPr id="0" name=""/>
        <dsp:cNvSpPr/>
      </dsp:nvSpPr>
      <dsp:spPr>
        <a:xfrm>
          <a:off x="0" y="68289"/>
          <a:ext cx="5791200" cy="67158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/>
            <a:t>Lidar</a:t>
          </a:r>
          <a:r>
            <a:rPr lang="en-US" sz="2800" b="1" kern="1200" dirty="0" smtClean="0"/>
            <a:t> measures:</a:t>
          </a:r>
          <a:endParaRPr lang="en-US" sz="2800" b="1" kern="1200" dirty="0"/>
        </a:p>
      </dsp:txBody>
      <dsp:txXfrm>
        <a:off x="32784" y="101073"/>
        <a:ext cx="5725632" cy="606012"/>
      </dsp:txXfrm>
    </dsp:sp>
    <dsp:sp modelId="{622A08A1-52A8-4E7C-88EA-3D857B26B3A9}">
      <dsp:nvSpPr>
        <dsp:cNvPr id="0" name=""/>
        <dsp:cNvSpPr/>
      </dsp:nvSpPr>
      <dsp:spPr>
        <a:xfrm>
          <a:off x="0" y="739870"/>
          <a:ext cx="5791200" cy="463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871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1" kern="1200" dirty="0" smtClean="0"/>
            <a:t>Backscatter coefficient of the aerosol</a:t>
          </a:r>
          <a:endParaRPr lang="en-US" sz="2200" b="1" kern="1200" dirty="0"/>
        </a:p>
      </dsp:txBody>
      <dsp:txXfrm>
        <a:off x="0" y="739870"/>
        <a:ext cx="5791200" cy="463680"/>
      </dsp:txXfrm>
    </dsp:sp>
    <dsp:sp modelId="{04E4161E-5875-410F-8516-A21CFB48BF8F}">
      <dsp:nvSpPr>
        <dsp:cNvPr id="0" name=""/>
        <dsp:cNvSpPr/>
      </dsp:nvSpPr>
      <dsp:spPr>
        <a:xfrm>
          <a:off x="0" y="1203550"/>
          <a:ext cx="5791200" cy="671580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In principle </a:t>
          </a:r>
          <a:r>
            <a:rPr lang="en-US" sz="2800" b="1" kern="1200" dirty="0" err="1" smtClean="0"/>
            <a:t>lidar</a:t>
          </a:r>
          <a:r>
            <a:rPr lang="en-US" sz="2800" b="1" kern="1200" dirty="0" smtClean="0"/>
            <a:t> can be used</a:t>
          </a:r>
          <a:endParaRPr lang="en-US" sz="2800" b="1" kern="1200" dirty="0"/>
        </a:p>
      </dsp:txBody>
      <dsp:txXfrm>
        <a:off x="32784" y="1236334"/>
        <a:ext cx="5725632" cy="606012"/>
      </dsp:txXfrm>
    </dsp:sp>
    <dsp:sp modelId="{5756434A-D5E1-4CCD-BD32-0A58BC743539}">
      <dsp:nvSpPr>
        <dsp:cNvPr id="0" name=""/>
        <dsp:cNvSpPr/>
      </dsp:nvSpPr>
      <dsp:spPr>
        <a:xfrm>
          <a:off x="0" y="1875130"/>
          <a:ext cx="5791200" cy="753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871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1" kern="1200" dirty="0" smtClean="0"/>
            <a:t>Infer the vertical profile of extinction</a:t>
          </a:r>
          <a:endParaRPr lang="en-US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1" kern="1200" dirty="0" smtClean="0"/>
            <a:t>Then integrate to obtain the optical depth</a:t>
          </a:r>
          <a:endParaRPr lang="en-US" sz="2200" b="1" kern="1200" dirty="0"/>
        </a:p>
      </dsp:txBody>
      <dsp:txXfrm>
        <a:off x="0" y="1875130"/>
        <a:ext cx="5791200" cy="753480"/>
      </dsp:txXfrm>
    </dsp:sp>
    <dsp:sp modelId="{4DFC208A-77A2-4374-8CDD-1544A425144B}">
      <dsp:nvSpPr>
        <dsp:cNvPr id="0" name=""/>
        <dsp:cNvSpPr/>
      </dsp:nvSpPr>
      <dsp:spPr>
        <a:xfrm>
          <a:off x="0" y="2628610"/>
          <a:ext cx="5791200" cy="671580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HOWEVER!!!!!!!!!!!!!!!</a:t>
          </a:r>
          <a:endParaRPr lang="en-US" sz="2800" b="1" kern="1200" dirty="0"/>
        </a:p>
      </dsp:txBody>
      <dsp:txXfrm>
        <a:off x="32784" y="2661394"/>
        <a:ext cx="5725632" cy="606012"/>
      </dsp:txXfrm>
    </dsp:sp>
    <dsp:sp modelId="{085B6D76-142A-4834-88FB-BC4B90BB9FA4}">
      <dsp:nvSpPr>
        <dsp:cNvPr id="0" name=""/>
        <dsp:cNvSpPr/>
      </dsp:nvSpPr>
      <dsp:spPr>
        <a:xfrm>
          <a:off x="0" y="3300190"/>
          <a:ext cx="5791200" cy="695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3871" tIns="35560" rIns="199136" bIns="3556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200" b="1" kern="1200" dirty="0" smtClean="0"/>
            <a:t>Returned signal is not only proportional to the backscatter coefficient of the aerosol </a:t>
          </a:r>
          <a:endParaRPr lang="en-US" sz="2200" b="1" kern="1200" dirty="0"/>
        </a:p>
      </dsp:txBody>
      <dsp:txXfrm>
        <a:off x="0" y="3300190"/>
        <a:ext cx="5791200" cy="695520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DE6F4E-4EE9-43BB-8B40-0A3B0BA00F9A}">
      <dsp:nvSpPr>
        <dsp:cNvPr id="0" name=""/>
        <dsp:cNvSpPr/>
      </dsp:nvSpPr>
      <dsp:spPr>
        <a:xfrm rot="16200000">
          <a:off x="265313" y="-265313"/>
          <a:ext cx="1793473" cy="232410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Cloud-free skies</a:t>
          </a:r>
          <a:endParaRPr lang="en-US" sz="1700" b="1" kern="1200" dirty="0">
            <a:solidFill>
              <a:schemeClr val="tx1"/>
            </a:solidFill>
          </a:endParaRPr>
        </a:p>
      </dsp:txBody>
      <dsp:txXfrm rot="5400000">
        <a:off x="-1" y="1"/>
        <a:ext cx="2324100" cy="1345104"/>
      </dsp:txXfrm>
    </dsp:sp>
    <dsp:sp modelId="{6BEE01D7-3814-4916-B085-946BD19E6A1E}">
      <dsp:nvSpPr>
        <dsp:cNvPr id="0" name=""/>
        <dsp:cNvSpPr/>
      </dsp:nvSpPr>
      <dsp:spPr>
        <a:xfrm>
          <a:off x="2324100" y="0"/>
          <a:ext cx="2324100" cy="1793473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Well-mixed boundary layer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2324100" y="0"/>
        <a:ext cx="2324100" cy="1345104"/>
      </dsp:txXfrm>
    </dsp:sp>
    <dsp:sp modelId="{9DD3A027-F5C0-43ED-A5CC-79CE50255EC8}">
      <dsp:nvSpPr>
        <dsp:cNvPr id="0" name=""/>
        <dsp:cNvSpPr/>
      </dsp:nvSpPr>
      <dsp:spPr>
        <a:xfrm rot="10800000">
          <a:off x="0" y="1793473"/>
          <a:ext cx="2324100" cy="1793473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All the aerosol are within the boundary layer</a:t>
          </a:r>
          <a:endParaRPr lang="en-US" sz="1700" b="1" kern="1200" dirty="0">
            <a:solidFill>
              <a:schemeClr val="tx1"/>
            </a:solidFill>
          </a:endParaRPr>
        </a:p>
      </dsp:txBody>
      <dsp:txXfrm rot="10800000">
        <a:off x="0" y="2241841"/>
        <a:ext cx="2324100" cy="1345104"/>
      </dsp:txXfrm>
    </dsp:sp>
    <dsp:sp modelId="{F60A18E2-D08E-4CAD-B79A-5E7EE28F87E1}">
      <dsp:nvSpPr>
        <dsp:cNvPr id="0" name=""/>
        <dsp:cNvSpPr/>
      </dsp:nvSpPr>
      <dsp:spPr>
        <a:xfrm rot="5400000">
          <a:off x="2589413" y="1528159"/>
          <a:ext cx="1793473" cy="2324100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Similar optical and chemical  properties from day to day</a:t>
          </a:r>
          <a:endParaRPr lang="en-US" sz="1700" b="1" kern="1200" dirty="0">
            <a:solidFill>
              <a:schemeClr val="tx1"/>
            </a:solidFill>
          </a:endParaRPr>
        </a:p>
      </dsp:txBody>
      <dsp:txXfrm rot="-5400000">
        <a:off x="2324099" y="2241841"/>
        <a:ext cx="2324100" cy="1345104"/>
      </dsp:txXfrm>
    </dsp:sp>
    <dsp:sp modelId="{090AA6D1-22A4-46ED-9180-28B0D544FC94}">
      <dsp:nvSpPr>
        <dsp:cNvPr id="0" name=""/>
        <dsp:cNvSpPr/>
      </dsp:nvSpPr>
      <dsp:spPr>
        <a:xfrm>
          <a:off x="1626869" y="1345104"/>
          <a:ext cx="1394460" cy="896736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Assumptions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1670644" y="1388879"/>
        <a:ext cx="1306910" cy="809186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6A958-69D7-4797-B115-F57AEDF9CAB9}">
      <dsp:nvSpPr>
        <dsp:cNvPr id="0" name=""/>
        <dsp:cNvSpPr/>
      </dsp:nvSpPr>
      <dsp:spPr>
        <a:xfrm>
          <a:off x="5387" y="2226117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FFFF00"/>
              </a:solidFill>
            </a:rPr>
            <a:t>2004-2006 studies</a:t>
          </a:r>
          <a:endParaRPr lang="en-US" sz="1700" b="1" kern="1200" dirty="0">
            <a:solidFill>
              <a:srgbClr val="FFFF00"/>
            </a:solidFill>
          </a:endParaRPr>
        </a:p>
      </dsp:txBody>
      <dsp:txXfrm>
        <a:off x="30894" y="2251624"/>
        <a:ext cx="1690721" cy="819853"/>
      </dsp:txXfrm>
    </dsp:sp>
    <dsp:sp modelId="{F9F518A1-AFD7-422E-A47A-3D95987ECBB0}">
      <dsp:nvSpPr>
        <dsp:cNvPr id="0" name=""/>
        <dsp:cNvSpPr/>
      </dsp:nvSpPr>
      <dsp:spPr>
        <a:xfrm rot="17692822">
          <a:off x="1267501" y="1898034"/>
          <a:ext cx="1655937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1655937" y="1239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2054071" y="1869029"/>
        <a:ext cx="82796" cy="82796"/>
      </dsp:txXfrm>
    </dsp:sp>
    <dsp:sp modelId="{FE9755EF-E824-4B25-9FC6-05CCC9FEDAA0}">
      <dsp:nvSpPr>
        <dsp:cNvPr id="0" name=""/>
        <dsp:cNvSpPr/>
      </dsp:nvSpPr>
      <dsp:spPr>
        <a:xfrm>
          <a:off x="2443817" y="723870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Best correlations in the U.S. northeast (R&gt; 0.8)</a:t>
          </a:r>
          <a:endParaRPr lang="en-US" sz="1700" b="1" kern="1200" dirty="0"/>
        </a:p>
      </dsp:txBody>
      <dsp:txXfrm>
        <a:off x="2469324" y="749377"/>
        <a:ext cx="1690721" cy="819853"/>
      </dsp:txXfrm>
    </dsp:sp>
    <dsp:sp modelId="{F8A6CCBA-6552-42B2-A974-86E7843A9457}">
      <dsp:nvSpPr>
        <dsp:cNvPr id="0" name=""/>
        <dsp:cNvSpPr/>
      </dsp:nvSpPr>
      <dsp:spPr>
        <a:xfrm>
          <a:off x="4185552" y="1146911"/>
          <a:ext cx="696694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696694" y="123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4516482" y="1141886"/>
        <a:ext cx="34834" cy="34834"/>
      </dsp:txXfrm>
    </dsp:sp>
    <dsp:sp modelId="{FCB3C241-4CD6-4581-91D7-430975DE360E}">
      <dsp:nvSpPr>
        <dsp:cNvPr id="0" name=""/>
        <dsp:cNvSpPr/>
      </dsp:nvSpPr>
      <dsp:spPr>
        <a:xfrm>
          <a:off x="4882247" y="723870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The most uniform in: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4907754" y="749377"/>
        <a:ext cx="1690721" cy="819853"/>
      </dsp:txXfrm>
    </dsp:sp>
    <dsp:sp modelId="{997A39F5-B4DB-47AE-A47A-230C2C1D73FD}">
      <dsp:nvSpPr>
        <dsp:cNvPr id="0" name=""/>
        <dsp:cNvSpPr/>
      </dsp:nvSpPr>
      <dsp:spPr>
        <a:xfrm rot="19457599">
          <a:off x="6543338" y="896537"/>
          <a:ext cx="857981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857981" y="123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6950880" y="887480"/>
        <a:ext cx="42899" cy="42899"/>
      </dsp:txXfrm>
    </dsp:sp>
    <dsp:sp modelId="{89C2FADB-2585-4483-A205-25B63006555D}">
      <dsp:nvSpPr>
        <dsp:cNvPr id="0" name=""/>
        <dsp:cNvSpPr/>
      </dsp:nvSpPr>
      <dsp:spPr>
        <a:xfrm>
          <a:off x="7320676" y="223121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FFFF00"/>
              </a:solidFill>
            </a:rPr>
            <a:t>Aerosol type</a:t>
          </a:r>
          <a:endParaRPr lang="en-US" sz="1700" b="1" kern="1200" dirty="0">
            <a:solidFill>
              <a:srgbClr val="FFFF00"/>
            </a:solidFill>
          </a:endParaRPr>
        </a:p>
      </dsp:txBody>
      <dsp:txXfrm>
        <a:off x="7346183" y="248628"/>
        <a:ext cx="1690721" cy="819853"/>
      </dsp:txXfrm>
    </dsp:sp>
    <dsp:sp modelId="{F2EC7522-A2D6-42AD-8D33-CC687148E35F}">
      <dsp:nvSpPr>
        <dsp:cNvPr id="0" name=""/>
        <dsp:cNvSpPr/>
      </dsp:nvSpPr>
      <dsp:spPr>
        <a:xfrm rot="2142401">
          <a:off x="6543338" y="1397286"/>
          <a:ext cx="857981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857981" y="123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6950880" y="1388229"/>
        <a:ext cx="42899" cy="42899"/>
      </dsp:txXfrm>
    </dsp:sp>
    <dsp:sp modelId="{386451A0-C270-4A5A-9D34-C511FA8018BE}">
      <dsp:nvSpPr>
        <dsp:cNvPr id="0" name=""/>
        <dsp:cNvSpPr/>
      </dsp:nvSpPr>
      <dsp:spPr>
        <a:xfrm>
          <a:off x="7320676" y="1224619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FFFF00"/>
              </a:solidFill>
            </a:rPr>
            <a:t>Mixing height</a:t>
          </a:r>
          <a:endParaRPr lang="en-US" sz="1700" b="1" kern="1200" dirty="0">
            <a:solidFill>
              <a:srgbClr val="FFFF00"/>
            </a:solidFill>
          </a:endParaRPr>
        </a:p>
      </dsp:txBody>
      <dsp:txXfrm>
        <a:off x="7346183" y="1250126"/>
        <a:ext cx="1690721" cy="819853"/>
      </dsp:txXfrm>
    </dsp:sp>
    <dsp:sp modelId="{A8E9FB7B-8EDB-4C40-94E3-6FA18EFEB3D3}">
      <dsp:nvSpPr>
        <dsp:cNvPr id="0" name=""/>
        <dsp:cNvSpPr/>
      </dsp:nvSpPr>
      <dsp:spPr>
        <a:xfrm rot="3907178">
          <a:off x="1267501" y="3400281"/>
          <a:ext cx="1655937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1655937" y="1239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2054071" y="3371276"/>
        <a:ext cx="82796" cy="82796"/>
      </dsp:txXfrm>
    </dsp:sp>
    <dsp:sp modelId="{91DAC929-04C4-474B-B225-431A1CB5E504}">
      <dsp:nvSpPr>
        <dsp:cNvPr id="0" name=""/>
        <dsp:cNvSpPr/>
      </dsp:nvSpPr>
      <dsp:spPr>
        <a:xfrm>
          <a:off x="2443817" y="3728364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Poorest in the U.S. northwest (R~0.2)</a:t>
          </a:r>
          <a:endParaRPr lang="en-US" sz="1700" b="1" kern="1200" dirty="0"/>
        </a:p>
      </dsp:txBody>
      <dsp:txXfrm>
        <a:off x="2469324" y="3753871"/>
        <a:ext cx="1690721" cy="819853"/>
      </dsp:txXfrm>
    </dsp:sp>
    <dsp:sp modelId="{418307FD-87E4-430F-B7C2-1AFEEE6DD71C}">
      <dsp:nvSpPr>
        <dsp:cNvPr id="0" name=""/>
        <dsp:cNvSpPr/>
      </dsp:nvSpPr>
      <dsp:spPr>
        <a:xfrm rot="17692822">
          <a:off x="3705931" y="3400281"/>
          <a:ext cx="1655937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1655937" y="123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4492501" y="3371276"/>
        <a:ext cx="82796" cy="82796"/>
      </dsp:txXfrm>
    </dsp:sp>
    <dsp:sp modelId="{9AA8E720-AD36-4768-B0B9-862E3018CCD6}">
      <dsp:nvSpPr>
        <dsp:cNvPr id="0" name=""/>
        <dsp:cNvSpPr/>
      </dsp:nvSpPr>
      <dsp:spPr>
        <a:xfrm>
          <a:off x="4882247" y="2226117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Wider variation in aerosol types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4907754" y="2251624"/>
        <a:ext cx="1690721" cy="819853"/>
      </dsp:txXfrm>
    </dsp:sp>
    <dsp:sp modelId="{B1998108-1FF8-4558-8259-382C3A07BD62}">
      <dsp:nvSpPr>
        <dsp:cNvPr id="0" name=""/>
        <dsp:cNvSpPr/>
      </dsp:nvSpPr>
      <dsp:spPr>
        <a:xfrm>
          <a:off x="6623982" y="2649158"/>
          <a:ext cx="696694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696694" y="123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6954912" y="2644133"/>
        <a:ext cx="34834" cy="34834"/>
      </dsp:txXfrm>
    </dsp:sp>
    <dsp:sp modelId="{386562CB-66A3-4C57-9D4D-92CD548F5D3A}">
      <dsp:nvSpPr>
        <dsp:cNvPr id="0" name=""/>
        <dsp:cNvSpPr/>
      </dsp:nvSpPr>
      <dsp:spPr>
        <a:xfrm>
          <a:off x="7320676" y="2226117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rgbClr val="FFFF00"/>
              </a:solidFill>
            </a:rPr>
            <a:t>More nitrate than sulfate</a:t>
          </a:r>
          <a:endParaRPr lang="en-US" sz="1700" b="1" kern="1200" dirty="0">
            <a:solidFill>
              <a:srgbClr val="FFFF00"/>
            </a:solidFill>
          </a:endParaRPr>
        </a:p>
      </dsp:txBody>
      <dsp:txXfrm>
        <a:off x="7346183" y="2251624"/>
        <a:ext cx="1690721" cy="819853"/>
      </dsp:txXfrm>
    </dsp:sp>
    <dsp:sp modelId="{3CA315AB-722F-488B-998F-B720FA2369E9}">
      <dsp:nvSpPr>
        <dsp:cNvPr id="0" name=""/>
        <dsp:cNvSpPr/>
      </dsp:nvSpPr>
      <dsp:spPr>
        <a:xfrm rot="19457599">
          <a:off x="4104909" y="3901030"/>
          <a:ext cx="857981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857981" y="123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4512450" y="3891973"/>
        <a:ext cx="42899" cy="42899"/>
      </dsp:txXfrm>
    </dsp:sp>
    <dsp:sp modelId="{356397B7-EA78-4BF8-8414-86120AC36D7E}">
      <dsp:nvSpPr>
        <dsp:cNvPr id="0" name=""/>
        <dsp:cNvSpPr/>
      </dsp:nvSpPr>
      <dsp:spPr>
        <a:xfrm>
          <a:off x="4882247" y="3227615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More smoke than the east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4907754" y="3253122"/>
        <a:ext cx="1690721" cy="819853"/>
      </dsp:txXfrm>
    </dsp:sp>
    <dsp:sp modelId="{8F53C21D-B2BB-4B3A-B034-27D9874CFCB7}">
      <dsp:nvSpPr>
        <dsp:cNvPr id="0" name=""/>
        <dsp:cNvSpPr/>
      </dsp:nvSpPr>
      <dsp:spPr>
        <a:xfrm rot="2142401">
          <a:off x="4104909" y="4401779"/>
          <a:ext cx="857981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857981" y="123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4512450" y="4392722"/>
        <a:ext cx="42899" cy="42899"/>
      </dsp:txXfrm>
    </dsp:sp>
    <dsp:sp modelId="{7E2EFDB5-1573-409B-940A-808A942421F9}">
      <dsp:nvSpPr>
        <dsp:cNvPr id="0" name=""/>
        <dsp:cNvSpPr/>
      </dsp:nvSpPr>
      <dsp:spPr>
        <a:xfrm>
          <a:off x="4882247" y="4229113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tx1"/>
              </a:solidFill>
            </a:rPr>
            <a:t>Higher surface </a:t>
          </a:r>
          <a:r>
            <a:rPr lang="en-US" sz="1700" b="1" kern="1200" dirty="0" err="1" smtClean="0">
              <a:solidFill>
                <a:schemeClr val="tx1"/>
              </a:solidFill>
            </a:rPr>
            <a:t>reflectivities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4907754" y="4254620"/>
        <a:ext cx="1690721" cy="819853"/>
      </dsp:txXfrm>
    </dsp:sp>
    <dsp:sp modelId="{77155ED2-82B0-4536-8800-08FD4B138E20}">
      <dsp:nvSpPr>
        <dsp:cNvPr id="0" name=""/>
        <dsp:cNvSpPr/>
      </dsp:nvSpPr>
      <dsp:spPr>
        <a:xfrm rot="3907178">
          <a:off x="3705931" y="4902528"/>
          <a:ext cx="1655937" cy="24785"/>
        </a:xfrm>
        <a:custGeom>
          <a:avLst/>
          <a:gdLst/>
          <a:ahLst/>
          <a:cxnLst/>
          <a:rect l="0" t="0" r="0" b="0"/>
          <a:pathLst>
            <a:path>
              <a:moveTo>
                <a:pt x="0" y="12392"/>
              </a:moveTo>
              <a:lnTo>
                <a:pt x="1655937" y="1239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/>
        </a:p>
      </dsp:txBody>
      <dsp:txXfrm>
        <a:off x="4492501" y="4873522"/>
        <a:ext cx="82796" cy="82796"/>
      </dsp:txXfrm>
    </dsp:sp>
    <dsp:sp modelId="{E1CFE7B1-E5E6-4A0F-9564-53B035F687AE}">
      <dsp:nvSpPr>
        <dsp:cNvPr id="0" name=""/>
        <dsp:cNvSpPr/>
      </dsp:nvSpPr>
      <dsp:spPr>
        <a:xfrm>
          <a:off x="4882247" y="5230610"/>
          <a:ext cx="1741735" cy="87086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>
              <a:solidFill>
                <a:schemeClr val="tx1"/>
              </a:solidFill>
            </a:rPr>
            <a:t>More </a:t>
          </a:r>
          <a:r>
            <a:rPr lang="en-US" sz="1700" b="1" kern="1200" dirty="0" smtClean="0">
              <a:solidFill>
                <a:schemeClr val="tx1"/>
              </a:solidFill>
            </a:rPr>
            <a:t>elevated plumes  </a:t>
          </a:r>
          <a:endParaRPr lang="en-US" sz="1700" b="1" kern="1200" dirty="0">
            <a:solidFill>
              <a:schemeClr val="tx1"/>
            </a:solidFill>
          </a:endParaRPr>
        </a:p>
      </dsp:txBody>
      <dsp:txXfrm>
        <a:off x="4907754" y="5256117"/>
        <a:ext cx="1690721" cy="819853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BBFE1C-A26F-4259-B4DC-9CD970B32645}">
      <dsp:nvSpPr>
        <dsp:cNvPr id="0" name=""/>
        <dsp:cNvSpPr/>
      </dsp:nvSpPr>
      <dsp:spPr>
        <a:xfrm rot="5400000">
          <a:off x="543471" y="1387745"/>
          <a:ext cx="1227340" cy="13972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2FBFBE5-7B25-4147-AA4A-3AEA59FAEDE3}">
      <dsp:nvSpPr>
        <dsp:cNvPr id="0" name=""/>
        <dsp:cNvSpPr/>
      </dsp:nvSpPr>
      <dsp:spPr>
        <a:xfrm>
          <a:off x="218300" y="27213"/>
          <a:ext cx="2066119" cy="144621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Model improvement</a:t>
          </a:r>
          <a:endParaRPr lang="en-US" sz="2400" b="1" kern="1200" dirty="0"/>
        </a:p>
      </dsp:txBody>
      <dsp:txXfrm>
        <a:off x="288911" y="97824"/>
        <a:ext cx="1924897" cy="1304994"/>
      </dsp:txXfrm>
    </dsp:sp>
    <dsp:sp modelId="{7B41E9D1-8D60-48A2-B8BB-7980487F1CD5}">
      <dsp:nvSpPr>
        <dsp:cNvPr id="0" name=""/>
        <dsp:cNvSpPr/>
      </dsp:nvSpPr>
      <dsp:spPr>
        <a:xfrm>
          <a:off x="2246800" y="165142"/>
          <a:ext cx="1577938" cy="11688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PM</a:t>
          </a:r>
          <a:r>
            <a:rPr lang="en-US" sz="1600" b="1" kern="1200" baseline="-25000" dirty="0" smtClean="0"/>
            <a:t>2.5</a:t>
          </a:r>
          <a:r>
            <a:rPr lang="en-US" sz="1600" b="1" kern="1200" dirty="0" smtClean="0"/>
            <a:t> estimations from satellite AOD</a:t>
          </a:r>
          <a:endParaRPr lang="en-US" sz="1600" b="1" kern="1200" dirty="0"/>
        </a:p>
      </dsp:txBody>
      <dsp:txXfrm>
        <a:off x="2246800" y="165142"/>
        <a:ext cx="1577938" cy="1168896"/>
      </dsp:txXfrm>
    </dsp:sp>
    <dsp:sp modelId="{37DB5140-3CCB-461F-8A6A-D1E54D89CDA0}">
      <dsp:nvSpPr>
        <dsp:cNvPr id="0" name=""/>
        <dsp:cNvSpPr/>
      </dsp:nvSpPr>
      <dsp:spPr>
        <a:xfrm rot="5400000">
          <a:off x="2274561" y="3012323"/>
          <a:ext cx="1227340" cy="139728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13089513"/>
            <a:satOff val="-703"/>
            <a:lumOff val="1136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39BE33-CD2A-4C04-ABE9-C5207083E1D0}">
      <dsp:nvSpPr>
        <dsp:cNvPr id="0" name=""/>
        <dsp:cNvSpPr/>
      </dsp:nvSpPr>
      <dsp:spPr>
        <a:xfrm>
          <a:off x="1949390" y="1651791"/>
          <a:ext cx="2066119" cy="144621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Combination </a:t>
          </a:r>
          <a:endParaRPr lang="en-US" sz="2400" b="1" kern="1200" dirty="0"/>
        </a:p>
      </dsp:txBody>
      <dsp:txXfrm>
        <a:off x="2020001" y="1722402"/>
        <a:ext cx="1924897" cy="1304994"/>
      </dsp:txXfrm>
    </dsp:sp>
    <dsp:sp modelId="{47D3CE97-CC42-4E49-8EC4-3CCD9D1B5C2C}">
      <dsp:nvSpPr>
        <dsp:cNvPr id="0" name=""/>
        <dsp:cNvSpPr/>
      </dsp:nvSpPr>
      <dsp:spPr>
        <a:xfrm>
          <a:off x="4047322" y="1789721"/>
          <a:ext cx="1896285" cy="11688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MISR</a:t>
          </a:r>
          <a:endParaRPr lang="en-US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 346 EPA daily averaged ground monitors</a:t>
          </a:r>
          <a:endParaRPr lang="en-US" sz="1600" b="1" kern="1200" dirty="0"/>
        </a:p>
      </dsp:txBody>
      <dsp:txXfrm>
        <a:off x="4047322" y="1789721"/>
        <a:ext cx="1896285" cy="1168896"/>
      </dsp:txXfrm>
    </dsp:sp>
    <dsp:sp modelId="{336DF02E-23D0-4612-915E-1175E8BAC76E}">
      <dsp:nvSpPr>
        <dsp:cNvPr id="0" name=""/>
        <dsp:cNvSpPr/>
      </dsp:nvSpPr>
      <dsp:spPr>
        <a:xfrm>
          <a:off x="3680481" y="3276370"/>
          <a:ext cx="2066119" cy="1446216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Weather variables</a:t>
          </a:r>
          <a:endParaRPr lang="en-US" sz="2400" b="1" kern="1200" dirty="0"/>
        </a:p>
      </dsp:txBody>
      <dsp:txXfrm>
        <a:off x="3751092" y="3346981"/>
        <a:ext cx="1924897" cy="1304994"/>
      </dsp:txXfrm>
    </dsp:sp>
    <dsp:sp modelId="{5EB4E6B3-8FB9-4A4B-AED3-AA562E3AD48A}">
      <dsp:nvSpPr>
        <dsp:cNvPr id="0" name=""/>
        <dsp:cNvSpPr/>
      </dsp:nvSpPr>
      <dsp:spPr>
        <a:xfrm>
          <a:off x="5746600" y="3414299"/>
          <a:ext cx="1502698" cy="11688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Planetary boundary layer height</a:t>
          </a:r>
          <a:endParaRPr lang="en-US" sz="14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1" kern="1200" dirty="0" smtClean="0"/>
            <a:t>RH from the GEOS-3 </a:t>
          </a:r>
          <a:endParaRPr lang="en-US" sz="1400" b="1" kern="1200" dirty="0"/>
        </a:p>
      </dsp:txBody>
      <dsp:txXfrm>
        <a:off x="5746600" y="3414299"/>
        <a:ext cx="1502698" cy="1168896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1486CE-17BC-463A-A9E6-643E0100327F}">
      <dsp:nvSpPr>
        <dsp:cNvPr id="0" name=""/>
        <dsp:cNvSpPr/>
      </dsp:nvSpPr>
      <dsp:spPr>
        <a:xfrm>
          <a:off x="0" y="3581"/>
          <a:ext cx="4267200" cy="59962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Some solutions:</a:t>
          </a:r>
          <a:endParaRPr lang="en-US" sz="2500" b="1" kern="1200" dirty="0"/>
        </a:p>
      </dsp:txBody>
      <dsp:txXfrm>
        <a:off x="29271" y="32852"/>
        <a:ext cx="4208658" cy="541083"/>
      </dsp:txXfrm>
    </dsp:sp>
    <dsp:sp modelId="{012EA23A-76FA-43E9-B734-B621C6C39918}">
      <dsp:nvSpPr>
        <dsp:cNvPr id="0" name=""/>
        <dsp:cNvSpPr/>
      </dsp:nvSpPr>
      <dsp:spPr>
        <a:xfrm>
          <a:off x="0" y="675206"/>
          <a:ext cx="4267200" cy="599625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Use of </a:t>
          </a:r>
          <a:r>
            <a:rPr lang="en-US" sz="2500" b="1" kern="1200" dirty="0" err="1" smtClean="0"/>
            <a:t>lidar</a:t>
          </a:r>
          <a:endParaRPr lang="en-US" sz="2500" b="1" kern="1200" dirty="0"/>
        </a:p>
      </dsp:txBody>
      <dsp:txXfrm>
        <a:off x="29271" y="704477"/>
        <a:ext cx="4208658" cy="541083"/>
      </dsp:txXfrm>
    </dsp:sp>
    <dsp:sp modelId="{3AC29F04-1FEF-4C68-9FAC-16D094F5ADC2}">
      <dsp:nvSpPr>
        <dsp:cNvPr id="0" name=""/>
        <dsp:cNvSpPr/>
      </dsp:nvSpPr>
      <dsp:spPr>
        <a:xfrm>
          <a:off x="0" y="1274831"/>
          <a:ext cx="4267200" cy="633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1" kern="1200" dirty="0" smtClean="0"/>
            <a:t>Determine cases of elevated aerosol</a:t>
          </a:r>
          <a:endParaRPr lang="en-US" sz="2000" b="1" kern="1200" dirty="0"/>
        </a:p>
      </dsp:txBody>
      <dsp:txXfrm>
        <a:off x="0" y="1274831"/>
        <a:ext cx="4267200" cy="633937"/>
      </dsp:txXfrm>
    </dsp:sp>
    <dsp:sp modelId="{732ACB3B-C579-4568-AC4E-12D174A36E97}">
      <dsp:nvSpPr>
        <dsp:cNvPr id="0" name=""/>
        <dsp:cNvSpPr/>
      </dsp:nvSpPr>
      <dsp:spPr>
        <a:xfrm>
          <a:off x="0" y="1908768"/>
          <a:ext cx="4267200" cy="599625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Use of AOD/H</a:t>
          </a:r>
          <a:endParaRPr lang="en-US" sz="2500" b="1" kern="1200" dirty="0"/>
        </a:p>
      </dsp:txBody>
      <dsp:txXfrm>
        <a:off x="29271" y="1938039"/>
        <a:ext cx="4208658" cy="541083"/>
      </dsp:txXfrm>
    </dsp:sp>
    <dsp:sp modelId="{82A23CC5-013A-41F4-9D33-1C643C214201}">
      <dsp:nvSpPr>
        <dsp:cNvPr id="0" name=""/>
        <dsp:cNvSpPr/>
      </dsp:nvSpPr>
      <dsp:spPr>
        <a:xfrm>
          <a:off x="0" y="2508393"/>
          <a:ext cx="4267200" cy="1526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484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1" kern="1200" dirty="0" smtClean="0"/>
            <a:t>New regression variables in the model</a:t>
          </a:r>
          <a:endParaRPr lang="en-US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1" kern="1200" dirty="0" smtClean="0"/>
            <a:t>Show an improvement from R~0.36 to R~0.75 in San Joaquin Valley CA </a:t>
          </a:r>
          <a:endParaRPr lang="en-US" sz="2000" b="1" kern="1200" dirty="0"/>
        </a:p>
      </dsp:txBody>
      <dsp:txXfrm>
        <a:off x="0" y="2508393"/>
        <a:ext cx="4267200" cy="1526625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88EF96-2048-47D7-927E-18D4B63F4CE2}">
      <dsp:nvSpPr>
        <dsp:cNvPr id="0" name=""/>
        <dsp:cNvSpPr/>
      </dsp:nvSpPr>
      <dsp:spPr>
        <a:xfrm>
          <a:off x="2458433" y="1780922"/>
          <a:ext cx="1694466" cy="151291"/>
        </a:xfrm>
        <a:custGeom>
          <a:avLst/>
          <a:gdLst/>
          <a:ahLst/>
          <a:cxnLst/>
          <a:rect l="0" t="0" r="0" b="0"/>
          <a:pathLst>
            <a:path>
              <a:moveTo>
                <a:pt x="0" y="151291"/>
              </a:moveTo>
              <a:lnTo>
                <a:pt x="1694466" y="151291"/>
              </a:lnTo>
              <a:lnTo>
                <a:pt x="1694466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440F01-56E5-4020-864A-21BDF52D4BC2}">
      <dsp:nvSpPr>
        <dsp:cNvPr id="0" name=""/>
        <dsp:cNvSpPr/>
      </dsp:nvSpPr>
      <dsp:spPr>
        <a:xfrm>
          <a:off x="2458433" y="1932214"/>
          <a:ext cx="3388932" cy="1561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6866" y="0"/>
              </a:lnTo>
              <a:lnTo>
                <a:pt x="3146866" y="1561329"/>
              </a:lnTo>
              <a:lnTo>
                <a:pt x="3388932" y="15613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498836-6DB0-4DF9-AC2A-052E37CCDF6A}">
      <dsp:nvSpPr>
        <dsp:cNvPr id="0" name=""/>
        <dsp:cNvSpPr/>
      </dsp:nvSpPr>
      <dsp:spPr>
        <a:xfrm>
          <a:off x="2458433" y="1932214"/>
          <a:ext cx="3388932" cy="520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46866" y="0"/>
              </a:lnTo>
              <a:lnTo>
                <a:pt x="3146866" y="520443"/>
              </a:lnTo>
              <a:lnTo>
                <a:pt x="3388932" y="52044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9C09B0-659A-4F9E-873F-AA7458D9FCBD}">
      <dsp:nvSpPr>
        <dsp:cNvPr id="0" name=""/>
        <dsp:cNvSpPr/>
      </dsp:nvSpPr>
      <dsp:spPr>
        <a:xfrm>
          <a:off x="2458433" y="1411771"/>
          <a:ext cx="3388932" cy="520443"/>
        </a:xfrm>
        <a:custGeom>
          <a:avLst/>
          <a:gdLst/>
          <a:ahLst/>
          <a:cxnLst/>
          <a:rect l="0" t="0" r="0" b="0"/>
          <a:pathLst>
            <a:path>
              <a:moveTo>
                <a:pt x="0" y="520443"/>
              </a:moveTo>
              <a:lnTo>
                <a:pt x="3146866" y="520443"/>
              </a:lnTo>
              <a:lnTo>
                <a:pt x="3146866" y="0"/>
              </a:lnTo>
              <a:lnTo>
                <a:pt x="3388932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A08BCD-4852-4B86-A4F7-80821BBBE65E}">
      <dsp:nvSpPr>
        <dsp:cNvPr id="0" name=""/>
        <dsp:cNvSpPr/>
      </dsp:nvSpPr>
      <dsp:spPr>
        <a:xfrm>
          <a:off x="2458433" y="370884"/>
          <a:ext cx="3388932" cy="1561329"/>
        </a:xfrm>
        <a:custGeom>
          <a:avLst/>
          <a:gdLst/>
          <a:ahLst/>
          <a:cxnLst/>
          <a:rect l="0" t="0" r="0" b="0"/>
          <a:pathLst>
            <a:path>
              <a:moveTo>
                <a:pt x="0" y="1561329"/>
              </a:moveTo>
              <a:lnTo>
                <a:pt x="3146866" y="1561329"/>
              </a:lnTo>
              <a:lnTo>
                <a:pt x="3146866" y="0"/>
              </a:lnTo>
              <a:lnTo>
                <a:pt x="3388932" y="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8E5C85-D123-4021-BDC1-6133D1101F4B}">
      <dsp:nvSpPr>
        <dsp:cNvPr id="0" name=""/>
        <dsp:cNvSpPr/>
      </dsp:nvSpPr>
      <dsp:spPr>
        <a:xfrm>
          <a:off x="37767" y="1563062"/>
          <a:ext cx="2420666" cy="73830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Aerosol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Extensive properties</a:t>
          </a:r>
          <a:endParaRPr lang="en-US" sz="1700" b="1" kern="1200" dirty="0"/>
        </a:p>
      </dsp:txBody>
      <dsp:txXfrm>
        <a:off x="37767" y="1563062"/>
        <a:ext cx="2420666" cy="738303"/>
      </dsp:txXfrm>
    </dsp:sp>
    <dsp:sp modelId="{F6E96EE1-AE20-4442-B38B-754E81C6E062}">
      <dsp:nvSpPr>
        <dsp:cNvPr id="0" name=""/>
        <dsp:cNvSpPr/>
      </dsp:nvSpPr>
      <dsp:spPr>
        <a:xfrm>
          <a:off x="5847366" y="1733"/>
          <a:ext cx="2420666" cy="7383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Composition</a:t>
          </a:r>
          <a:endParaRPr lang="en-US" sz="1700" b="1" kern="1200" dirty="0"/>
        </a:p>
      </dsp:txBody>
      <dsp:txXfrm>
        <a:off x="5847366" y="1733"/>
        <a:ext cx="2420666" cy="738303"/>
      </dsp:txXfrm>
    </dsp:sp>
    <dsp:sp modelId="{FC260950-D4A1-4829-AEE1-048D7DD1B618}">
      <dsp:nvSpPr>
        <dsp:cNvPr id="0" name=""/>
        <dsp:cNvSpPr/>
      </dsp:nvSpPr>
      <dsp:spPr>
        <a:xfrm>
          <a:off x="5847366" y="1042619"/>
          <a:ext cx="2420666" cy="7383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Size</a:t>
          </a:r>
          <a:endParaRPr lang="en-US" sz="1700" b="1" kern="1200" dirty="0"/>
        </a:p>
      </dsp:txBody>
      <dsp:txXfrm>
        <a:off x="5847366" y="1042619"/>
        <a:ext cx="2420666" cy="738303"/>
      </dsp:txXfrm>
    </dsp:sp>
    <dsp:sp modelId="{DFEA633B-0A65-4055-A89D-2E59BD331816}">
      <dsp:nvSpPr>
        <dsp:cNvPr id="0" name=""/>
        <dsp:cNvSpPr/>
      </dsp:nvSpPr>
      <dsp:spPr>
        <a:xfrm>
          <a:off x="5847366" y="2083506"/>
          <a:ext cx="2420666" cy="7383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Indices of refraction</a:t>
          </a:r>
          <a:endParaRPr lang="en-US" sz="1700" b="1" kern="1200" dirty="0"/>
        </a:p>
      </dsp:txBody>
      <dsp:txXfrm>
        <a:off x="5847366" y="2083506"/>
        <a:ext cx="2420666" cy="738303"/>
      </dsp:txXfrm>
    </dsp:sp>
    <dsp:sp modelId="{0AAEAF27-8AAB-4C5E-B949-510F37A811C0}">
      <dsp:nvSpPr>
        <dsp:cNvPr id="0" name=""/>
        <dsp:cNvSpPr/>
      </dsp:nvSpPr>
      <dsp:spPr>
        <a:xfrm>
          <a:off x="5847366" y="3124392"/>
          <a:ext cx="2420666" cy="7383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Hydration</a:t>
          </a:r>
          <a:endParaRPr lang="en-US" sz="1700" b="1" kern="1200" dirty="0"/>
        </a:p>
      </dsp:txBody>
      <dsp:txXfrm>
        <a:off x="5847366" y="3124392"/>
        <a:ext cx="2420666" cy="738303"/>
      </dsp:txXfrm>
    </dsp:sp>
    <dsp:sp modelId="{1B08F5B2-3229-4916-B410-F8D174100692}">
      <dsp:nvSpPr>
        <dsp:cNvPr id="0" name=""/>
        <dsp:cNvSpPr/>
      </dsp:nvSpPr>
      <dsp:spPr>
        <a:xfrm>
          <a:off x="2942566" y="1042619"/>
          <a:ext cx="2420666" cy="73830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Microphysical property of the pollutant is not constant</a:t>
          </a:r>
          <a:endParaRPr lang="en-US" sz="1700" b="1" kern="1200" dirty="0"/>
        </a:p>
      </dsp:txBody>
      <dsp:txXfrm>
        <a:off x="2942566" y="1042619"/>
        <a:ext cx="2420666" cy="738303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16C33D-8E66-45F0-9EC8-1D02FC972261}">
      <dsp:nvSpPr>
        <dsp:cNvPr id="0" name=""/>
        <dsp:cNvSpPr/>
      </dsp:nvSpPr>
      <dsp:spPr>
        <a:xfrm>
          <a:off x="2790614" y="221"/>
          <a:ext cx="2064967" cy="1376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Clouds</a:t>
          </a:r>
          <a:endParaRPr lang="en-US" sz="2800" b="1" kern="1200" dirty="0"/>
        </a:p>
      </dsp:txBody>
      <dsp:txXfrm>
        <a:off x="2830935" y="40542"/>
        <a:ext cx="1984325" cy="1296003"/>
      </dsp:txXfrm>
    </dsp:sp>
    <dsp:sp modelId="{152CBDDA-97FC-48A9-8874-C17EAB234AAA}">
      <dsp:nvSpPr>
        <dsp:cNvPr id="0" name=""/>
        <dsp:cNvSpPr/>
      </dsp:nvSpPr>
      <dsp:spPr>
        <a:xfrm>
          <a:off x="1138639" y="1376866"/>
          <a:ext cx="2684458" cy="550658"/>
        </a:xfrm>
        <a:custGeom>
          <a:avLst/>
          <a:gdLst/>
          <a:ahLst/>
          <a:cxnLst/>
          <a:rect l="0" t="0" r="0" b="0"/>
          <a:pathLst>
            <a:path>
              <a:moveTo>
                <a:pt x="2684458" y="0"/>
              </a:moveTo>
              <a:lnTo>
                <a:pt x="2684458" y="275329"/>
              </a:lnTo>
              <a:lnTo>
                <a:pt x="0" y="275329"/>
              </a:lnTo>
              <a:lnTo>
                <a:pt x="0" y="55065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DC5BF-095E-4E20-A05D-28E82AE78C71}">
      <dsp:nvSpPr>
        <dsp:cNvPr id="0" name=""/>
        <dsp:cNvSpPr/>
      </dsp:nvSpPr>
      <dsp:spPr>
        <a:xfrm>
          <a:off x="106156" y="1927524"/>
          <a:ext cx="2064967" cy="1376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Clouds cover 60–70% of the planet at any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time</a:t>
          </a:r>
          <a:endParaRPr lang="en-US" sz="1600" b="1" kern="1200" dirty="0"/>
        </a:p>
      </dsp:txBody>
      <dsp:txXfrm>
        <a:off x="146477" y="1967845"/>
        <a:ext cx="1984325" cy="1296003"/>
      </dsp:txXfrm>
    </dsp:sp>
    <dsp:sp modelId="{573B8554-7CB3-483A-8A66-B42AA53B5A09}">
      <dsp:nvSpPr>
        <dsp:cNvPr id="0" name=""/>
        <dsp:cNvSpPr/>
      </dsp:nvSpPr>
      <dsp:spPr>
        <a:xfrm>
          <a:off x="3777377" y="1376866"/>
          <a:ext cx="91440" cy="5506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065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7AB826-4E47-44CD-9CF5-C799BDEBFF31}">
      <dsp:nvSpPr>
        <dsp:cNvPr id="0" name=""/>
        <dsp:cNvSpPr/>
      </dsp:nvSpPr>
      <dsp:spPr>
        <a:xfrm>
          <a:off x="2790614" y="1927524"/>
          <a:ext cx="2064967" cy="1376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Clouds obscure the surface and make detection of aerosols at the surface impossible</a:t>
          </a:r>
          <a:endParaRPr lang="en-US" sz="1600" b="1" kern="1200" dirty="0"/>
        </a:p>
      </dsp:txBody>
      <dsp:txXfrm>
        <a:off x="2830935" y="1967845"/>
        <a:ext cx="1984325" cy="1296003"/>
      </dsp:txXfrm>
    </dsp:sp>
    <dsp:sp modelId="{C758D8DB-85D4-4901-9385-0FDA11558CE9}">
      <dsp:nvSpPr>
        <dsp:cNvPr id="0" name=""/>
        <dsp:cNvSpPr/>
      </dsp:nvSpPr>
      <dsp:spPr>
        <a:xfrm>
          <a:off x="3823097" y="1376866"/>
          <a:ext cx="2684458" cy="5506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29"/>
              </a:lnTo>
              <a:lnTo>
                <a:pt x="2684458" y="275329"/>
              </a:lnTo>
              <a:lnTo>
                <a:pt x="2684458" y="550658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48C105-91B2-49BC-87C7-040200726FE0}">
      <dsp:nvSpPr>
        <dsp:cNvPr id="0" name=""/>
        <dsp:cNvSpPr/>
      </dsp:nvSpPr>
      <dsp:spPr>
        <a:xfrm>
          <a:off x="5475072" y="1927524"/>
          <a:ext cx="2064967" cy="1376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This limitation is significant during winter months</a:t>
          </a:r>
          <a:endParaRPr lang="en-US" sz="1600" b="1" kern="1200" dirty="0"/>
        </a:p>
      </dsp:txBody>
      <dsp:txXfrm>
        <a:off x="5515393" y="1967845"/>
        <a:ext cx="1984325" cy="1296003"/>
      </dsp:txXfrm>
    </dsp:sp>
    <dsp:sp modelId="{478497F1-5299-4E7E-86A2-2D86CA7F164C}">
      <dsp:nvSpPr>
        <dsp:cNvPr id="0" name=""/>
        <dsp:cNvSpPr/>
      </dsp:nvSpPr>
      <dsp:spPr>
        <a:xfrm>
          <a:off x="5165327" y="3304169"/>
          <a:ext cx="1342229" cy="550658"/>
        </a:xfrm>
        <a:custGeom>
          <a:avLst/>
          <a:gdLst/>
          <a:ahLst/>
          <a:cxnLst/>
          <a:rect l="0" t="0" r="0" b="0"/>
          <a:pathLst>
            <a:path>
              <a:moveTo>
                <a:pt x="1342229" y="0"/>
              </a:moveTo>
              <a:lnTo>
                <a:pt x="1342229" y="275329"/>
              </a:lnTo>
              <a:lnTo>
                <a:pt x="0" y="275329"/>
              </a:lnTo>
              <a:lnTo>
                <a:pt x="0" y="55065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E7AF73-3E01-45D8-B4A9-8E83630F0AAF}">
      <dsp:nvSpPr>
        <dsp:cNvPr id="0" name=""/>
        <dsp:cNvSpPr/>
      </dsp:nvSpPr>
      <dsp:spPr>
        <a:xfrm>
          <a:off x="4132843" y="3854827"/>
          <a:ext cx="2064967" cy="1376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At </a:t>
          </a:r>
          <a:r>
            <a:rPr lang="en-US" sz="1600" b="1" kern="1200" dirty="0" err="1" smtClean="0"/>
            <a:t>midlatitudes</a:t>
          </a:r>
          <a:endParaRPr lang="en-US" sz="1600" b="1" kern="1200" dirty="0"/>
        </a:p>
      </dsp:txBody>
      <dsp:txXfrm>
        <a:off x="4173164" y="3895148"/>
        <a:ext cx="1984325" cy="1296003"/>
      </dsp:txXfrm>
    </dsp:sp>
    <dsp:sp modelId="{B65A6A30-EBCE-4E11-AC70-8B58FDF7F71A}">
      <dsp:nvSpPr>
        <dsp:cNvPr id="0" name=""/>
        <dsp:cNvSpPr/>
      </dsp:nvSpPr>
      <dsp:spPr>
        <a:xfrm>
          <a:off x="6507556" y="3304169"/>
          <a:ext cx="1342229" cy="5506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29"/>
              </a:lnTo>
              <a:lnTo>
                <a:pt x="1342229" y="275329"/>
              </a:lnTo>
              <a:lnTo>
                <a:pt x="1342229" y="55065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A91E9-5FB1-4918-9BA4-DCE309FBCEEA}">
      <dsp:nvSpPr>
        <dsp:cNvPr id="0" name=""/>
        <dsp:cNvSpPr/>
      </dsp:nvSpPr>
      <dsp:spPr>
        <a:xfrm>
          <a:off x="6817301" y="3854827"/>
          <a:ext cx="2064967" cy="13766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The rainy seasons in the tropics.</a:t>
          </a:r>
          <a:endParaRPr lang="en-US" sz="1600" b="1" kern="1200" dirty="0"/>
        </a:p>
      </dsp:txBody>
      <dsp:txXfrm>
        <a:off x="6857622" y="3895148"/>
        <a:ext cx="1984325" cy="12960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FF9205-9DAF-4D73-B408-31D5463F24DB}">
      <dsp:nvSpPr>
        <dsp:cNvPr id="0" name=""/>
        <dsp:cNvSpPr/>
      </dsp:nvSpPr>
      <dsp:spPr>
        <a:xfrm>
          <a:off x="3968" y="1739304"/>
          <a:ext cx="1170781" cy="5853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Climate effects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113" y="1756449"/>
        <a:ext cx="1136491" cy="551100"/>
      </dsp:txXfrm>
    </dsp:sp>
    <dsp:sp modelId="{63EE9D73-B733-4B3A-8800-BC78AC265C36}">
      <dsp:nvSpPr>
        <dsp:cNvPr id="0" name=""/>
        <dsp:cNvSpPr/>
      </dsp:nvSpPr>
      <dsp:spPr>
        <a:xfrm>
          <a:off x="1174749" y="2019036"/>
          <a:ext cx="468312" cy="25927"/>
        </a:xfrm>
        <a:custGeom>
          <a:avLst/>
          <a:gdLst/>
          <a:ahLst/>
          <a:cxnLst/>
          <a:rect l="0" t="0" r="0" b="0"/>
          <a:pathLst>
            <a:path>
              <a:moveTo>
                <a:pt x="0" y="12963"/>
              </a:moveTo>
              <a:lnTo>
                <a:pt x="468312" y="129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97198" y="2020292"/>
        <a:ext cx="23415" cy="23415"/>
      </dsp:txXfrm>
    </dsp:sp>
    <dsp:sp modelId="{ED7AD594-48D5-4D4D-9C93-E4F389187ECF}">
      <dsp:nvSpPr>
        <dsp:cNvPr id="0" name=""/>
        <dsp:cNvSpPr/>
      </dsp:nvSpPr>
      <dsp:spPr>
        <a:xfrm>
          <a:off x="1643062" y="1739304"/>
          <a:ext cx="1170781" cy="5853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Impact in the radiative forcing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60207" y="1756449"/>
        <a:ext cx="1136491" cy="551100"/>
      </dsp:txXfrm>
    </dsp:sp>
    <dsp:sp modelId="{90BFAA53-4747-4E7E-B2C6-D0BF3C5C0C52}">
      <dsp:nvSpPr>
        <dsp:cNvPr id="0" name=""/>
        <dsp:cNvSpPr/>
      </dsp:nvSpPr>
      <dsp:spPr>
        <a:xfrm rot="19457599">
          <a:off x="2759635" y="1850736"/>
          <a:ext cx="576728" cy="25927"/>
        </a:xfrm>
        <a:custGeom>
          <a:avLst/>
          <a:gdLst/>
          <a:ahLst/>
          <a:cxnLst/>
          <a:rect l="0" t="0" r="0" b="0"/>
          <a:pathLst>
            <a:path>
              <a:moveTo>
                <a:pt x="0" y="12963"/>
              </a:moveTo>
              <a:lnTo>
                <a:pt x="576728" y="1296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33581" y="1849281"/>
        <a:ext cx="28836" cy="28836"/>
      </dsp:txXfrm>
    </dsp:sp>
    <dsp:sp modelId="{BEB653FD-7102-4796-97A3-61E8A00C9A5A}">
      <dsp:nvSpPr>
        <dsp:cNvPr id="0" name=""/>
        <dsp:cNvSpPr/>
      </dsp:nvSpPr>
      <dsp:spPr>
        <a:xfrm>
          <a:off x="3282156" y="1402705"/>
          <a:ext cx="1170781" cy="5853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Cooling the atmosphere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99301" y="1419850"/>
        <a:ext cx="1136491" cy="551100"/>
      </dsp:txXfrm>
    </dsp:sp>
    <dsp:sp modelId="{3CB45AAE-2251-4211-8580-4CFB755B10B7}">
      <dsp:nvSpPr>
        <dsp:cNvPr id="0" name=""/>
        <dsp:cNvSpPr/>
      </dsp:nvSpPr>
      <dsp:spPr>
        <a:xfrm>
          <a:off x="4452937" y="1682436"/>
          <a:ext cx="468312" cy="25927"/>
        </a:xfrm>
        <a:custGeom>
          <a:avLst/>
          <a:gdLst/>
          <a:ahLst/>
          <a:cxnLst/>
          <a:rect l="0" t="0" r="0" b="0"/>
          <a:pathLst>
            <a:path>
              <a:moveTo>
                <a:pt x="0" y="12963"/>
              </a:moveTo>
              <a:lnTo>
                <a:pt x="468312" y="1296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75385" y="1683692"/>
        <a:ext cx="23415" cy="23415"/>
      </dsp:txXfrm>
    </dsp:sp>
    <dsp:sp modelId="{6AE9ADB9-E5CE-47DF-A473-E56A235CADF2}">
      <dsp:nvSpPr>
        <dsp:cNvPr id="0" name=""/>
        <dsp:cNvSpPr/>
      </dsp:nvSpPr>
      <dsp:spPr>
        <a:xfrm>
          <a:off x="4921250" y="1402705"/>
          <a:ext cx="1170781" cy="5853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Light scattering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38395" y="1419850"/>
        <a:ext cx="1136491" cy="551100"/>
      </dsp:txXfrm>
    </dsp:sp>
    <dsp:sp modelId="{E414ABB8-0736-49A7-873F-D583AF58D543}">
      <dsp:nvSpPr>
        <dsp:cNvPr id="0" name=""/>
        <dsp:cNvSpPr/>
      </dsp:nvSpPr>
      <dsp:spPr>
        <a:xfrm rot="2142401">
          <a:off x="2759635" y="2187335"/>
          <a:ext cx="576728" cy="25927"/>
        </a:xfrm>
        <a:custGeom>
          <a:avLst/>
          <a:gdLst/>
          <a:ahLst/>
          <a:cxnLst/>
          <a:rect l="0" t="0" r="0" b="0"/>
          <a:pathLst>
            <a:path>
              <a:moveTo>
                <a:pt x="0" y="12963"/>
              </a:moveTo>
              <a:lnTo>
                <a:pt x="576728" y="1296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33581" y="2185881"/>
        <a:ext cx="28836" cy="28836"/>
      </dsp:txXfrm>
    </dsp:sp>
    <dsp:sp modelId="{073B0B72-74B6-4663-8512-424D67ACE621}">
      <dsp:nvSpPr>
        <dsp:cNvPr id="0" name=""/>
        <dsp:cNvSpPr/>
      </dsp:nvSpPr>
      <dsp:spPr>
        <a:xfrm>
          <a:off x="3282156" y="2075904"/>
          <a:ext cx="1170781" cy="5853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Warming the atmosphere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99301" y="2093049"/>
        <a:ext cx="1136491" cy="551100"/>
      </dsp:txXfrm>
    </dsp:sp>
    <dsp:sp modelId="{CECE2CF6-E0BB-4736-94A9-2A7C03E195BF}">
      <dsp:nvSpPr>
        <dsp:cNvPr id="0" name=""/>
        <dsp:cNvSpPr/>
      </dsp:nvSpPr>
      <dsp:spPr>
        <a:xfrm>
          <a:off x="4452937" y="2355635"/>
          <a:ext cx="468312" cy="25927"/>
        </a:xfrm>
        <a:custGeom>
          <a:avLst/>
          <a:gdLst/>
          <a:ahLst/>
          <a:cxnLst/>
          <a:rect l="0" t="0" r="0" b="0"/>
          <a:pathLst>
            <a:path>
              <a:moveTo>
                <a:pt x="0" y="12963"/>
              </a:moveTo>
              <a:lnTo>
                <a:pt x="468312" y="1296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75385" y="2356891"/>
        <a:ext cx="23415" cy="23415"/>
      </dsp:txXfrm>
    </dsp:sp>
    <dsp:sp modelId="{97D4AF01-F131-4A49-8BA5-0146831E398F}">
      <dsp:nvSpPr>
        <dsp:cNvPr id="0" name=""/>
        <dsp:cNvSpPr/>
      </dsp:nvSpPr>
      <dsp:spPr>
        <a:xfrm>
          <a:off x="4921250" y="2075904"/>
          <a:ext cx="1170781" cy="5853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Light absorption</a:t>
          </a:r>
          <a:endParaRPr lang="en-US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938395" y="2093049"/>
        <a:ext cx="1136491" cy="55110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FC516-BCDC-4006-9608-B0E86B116E9E}">
      <dsp:nvSpPr>
        <dsp:cNvPr id="0" name=""/>
        <dsp:cNvSpPr/>
      </dsp:nvSpPr>
      <dsp:spPr>
        <a:xfrm>
          <a:off x="0" y="1115001"/>
          <a:ext cx="8915400" cy="856040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Snow</a:t>
          </a:r>
          <a:endParaRPr lang="en-US" sz="4000" b="1" kern="1200" dirty="0"/>
        </a:p>
      </dsp:txBody>
      <dsp:txXfrm>
        <a:off x="41788" y="1156789"/>
        <a:ext cx="8831824" cy="772464"/>
      </dsp:txXfrm>
    </dsp:sp>
    <dsp:sp modelId="{34B0EFBC-0341-49FC-97AE-67BC0843EDF2}">
      <dsp:nvSpPr>
        <dsp:cNvPr id="0" name=""/>
        <dsp:cNvSpPr/>
      </dsp:nvSpPr>
      <dsp:spPr>
        <a:xfrm>
          <a:off x="0" y="1930100"/>
          <a:ext cx="89154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06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/>
            <a:t>The high surface reflectivity of snow is problematic at wavelengths that rely on dark surfaces for detection of extinction contrast</a:t>
          </a:r>
          <a:endParaRPr lang="en-US" sz="1800" b="1" kern="1200" dirty="0"/>
        </a:p>
      </dsp:txBody>
      <dsp:txXfrm>
        <a:off x="0" y="1930100"/>
        <a:ext cx="8915400" cy="1059840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FC516-BCDC-4006-9608-B0E86B116E9E}">
      <dsp:nvSpPr>
        <dsp:cNvPr id="0" name=""/>
        <dsp:cNvSpPr/>
      </dsp:nvSpPr>
      <dsp:spPr>
        <a:xfrm>
          <a:off x="0" y="716040"/>
          <a:ext cx="5257800" cy="8560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Bright surfaces</a:t>
          </a:r>
          <a:endParaRPr lang="en-US" sz="4000" b="1" kern="1200" dirty="0"/>
        </a:p>
      </dsp:txBody>
      <dsp:txXfrm>
        <a:off x="41788" y="757828"/>
        <a:ext cx="5174224" cy="772464"/>
      </dsp:txXfrm>
    </dsp:sp>
    <dsp:sp modelId="{9D8A1C7B-BF67-4EAB-BE9D-2B63AD70E0CD}">
      <dsp:nvSpPr>
        <dsp:cNvPr id="0" name=""/>
        <dsp:cNvSpPr/>
      </dsp:nvSpPr>
      <dsp:spPr>
        <a:xfrm>
          <a:off x="0" y="1749280"/>
          <a:ext cx="5257800" cy="11980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Like deserts or bare soil</a:t>
          </a:r>
          <a:endParaRPr lang="en-US" sz="2800" b="1" kern="1200" dirty="0"/>
        </a:p>
      </dsp:txBody>
      <dsp:txXfrm>
        <a:off x="58485" y="1807765"/>
        <a:ext cx="5140830" cy="1081110"/>
      </dsp:txXfrm>
    </dsp:sp>
    <dsp:sp modelId="{039F02CB-B282-4181-9290-19DF3A263888}">
      <dsp:nvSpPr>
        <dsp:cNvPr id="0" name=""/>
        <dsp:cNvSpPr/>
      </dsp:nvSpPr>
      <dsp:spPr>
        <a:xfrm>
          <a:off x="0" y="2947360"/>
          <a:ext cx="52578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93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/>
            <a:t>Do not provide enough contrast with the added radiance from aerosols to be able to retrieve AOD</a:t>
          </a:r>
          <a:endParaRPr lang="en-US" sz="1800" b="1" kern="1200" dirty="0"/>
        </a:p>
      </dsp:txBody>
      <dsp:txXfrm>
        <a:off x="0" y="2947360"/>
        <a:ext cx="5257800" cy="1059840"/>
      </dsp:txXfrm>
    </dsp:sp>
    <dsp:sp modelId="{37F242A1-A28F-46BB-AED7-364094BC99C0}">
      <dsp:nvSpPr>
        <dsp:cNvPr id="0" name=""/>
        <dsp:cNvSpPr/>
      </dsp:nvSpPr>
      <dsp:spPr>
        <a:xfrm>
          <a:off x="0" y="4007200"/>
          <a:ext cx="5257800" cy="11980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Deep blue algorithm</a:t>
          </a:r>
          <a:endParaRPr lang="en-US" sz="3200" b="1" kern="1200" dirty="0"/>
        </a:p>
      </dsp:txBody>
      <dsp:txXfrm>
        <a:off x="58485" y="4065685"/>
        <a:ext cx="5140830" cy="1081110"/>
      </dsp:txXfrm>
    </dsp:sp>
    <dsp:sp modelId="{3D83B89C-959A-4501-B143-94445E3C8DC2}">
      <dsp:nvSpPr>
        <dsp:cNvPr id="0" name=""/>
        <dsp:cNvSpPr/>
      </dsp:nvSpPr>
      <dsp:spPr>
        <a:xfrm>
          <a:off x="0" y="5205280"/>
          <a:ext cx="5257800" cy="132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6935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/>
            <a:t>Hsu and her colleagues used the shortest wavelength from MODIS to push the contrast between the surface reflectance and aerosol reflectance beyond the traditional MODIS AOD retrieval.</a:t>
          </a:r>
          <a:endParaRPr lang="en-US" sz="1800" b="1" kern="1200" dirty="0"/>
        </a:p>
      </dsp:txBody>
      <dsp:txXfrm>
        <a:off x="0" y="5205280"/>
        <a:ext cx="5257800" cy="1324800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FF216F-AA12-4066-9032-8B2DA6505153}">
      <dsp:nvSpPr>
        <dsp:cNvPr id="0" name=""/>
        <dsp:cNvSpPr/>
      </dsp:nvSpPr>
      <dsp:spPr>
        <a:xfrm>
          <a:off x="1987336" y="-1869"/>
          <a:ext cx="4102527" cy="4102527"/>
        </a:xfrm>
        <a:prstGeom prst="circularArrow">
          <a:avLst>
            <a:gd name="adj1" fmla="val 5274"/>
            <a:gd name="adj2" fmla="val 312630"/>
            <a:gd name="adj3" fmla="val 14228041"/>
            <a:gd name="adj4" fmla="val 17127071"/>
            <a:gd name="adj5" fmla="val 547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DFF7594-C10E-41B9-8CCD-971BC01BD612}">
      <dsp:nvSpPr>
        <dsp:cNvPr id="0" name=""/>
        <dsp:cNvSpPr/>
      </dsp:nvSpPr>
      <dsp:spPr>
        <a:xfrm>
          <a:off x="3258684" y="3130"/>
          <a:ext cx="1559830" cy="77991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Gases with absorption features</a:t>
          </a:r>
          <a:endParaRPr lang="en-US" sz="1600" b="1" kern="1200" dirty="0"/>
        </a:p>
      </dsp:txBody>
      <dsp:txXfrm>
        <a:off x="3296756" y="41202"/>
        <a:ext cx="1483686" cy="703771"/>
      </dsp:txXfrm>
    </dsp:sp>
    <dsp:sp modelId="{71DAEE8A-E444-4862-8FE4-87A4C2BDDF35}">
      <dsp:nvSpPr>
        <dsp:cNvPr id="0" name=""/>
        <dsp:cNvSpPr/>
      </dsp:nvSpPr>
      <dsp:spPr>
        <a:xfrm>
          <a:off x="4700020" y="835286"/>
          <a:ext cx="1559830" cy="779915"/>
        </a:xfrm>
        <a:prstGeom prst="roundRect">
          <a:avLst/>
        </a:prstGeom>
        <a:gradFill rotWithShape="0">
          <a:gsLst>
            <a:gs pos="0">
              <a:schemeClr val="accent2">
                <a:hueOff val="936304"/>
                <a:satOff val="-1168"/>
                <a:lumOff val="275"/>
                <a:alphaOff val="0"/>
                <a:shade val="51000"/>
                <a:satMod val="130000"/>
              </a:schemeClr>
            </a:gs>
            <a:gs pos="80000">
              <a:schemeClr val="accent2">
                <a:hueOff val="936304"/>
                <a:satOff val="-1168"/>
                <a:lumOff val="275"/>
                <a:alphaOff val="0"/>
                <a:shade val="93000"/>
                <a:satMod val="130000"/>
              </a:schemeClr>
            </a:gs>
            <a:gs pos="100000">
              <a:schemeClr val="accent2">
                <a:hueOff val="936304"/>
                <a:satOff val="-1168"/>
                <a:lumOff val="27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O</a:t>
          </a:r>
          <a:r>
            <a:rPr lang="en-US" sz="1600" b="1" kern="1200" baseline="-25000" dirty="0" smtClean="0"/>
            <a:t>3</a:t>
          </a:r>
          <a:endParaRPr lang="en-US" sz="1600" b="1" kern="1200" baseline="-25000" dirty="0"/>
        </a:p>
      </dsp:txBody>
      <dsp:txXfrm>
        <a:off x="4738092" y="873358"/>
        <a:ext cx="1483686" cy="703771"/>
      </dsp:txXfrm>
    </dsp:sp>
    <dsp:sp modelId="{B4CC6077-59D3-417D-8F79-35BB96AE3721}">
      <dsp:nvSpPr>
        <dsp:cNvPr id="0" name=""/>
        <dsp:cNvSpPr/>
      </dsp:nvSpPr>
      <dsp:spPr>
        <a:xfrm>
          <a:off x="4700020" y="2499598"/>
          <a:ext cx="1559830" cy="779915"/>
        </a:xfrm>
        <a:prstGeom prst="roundRect">
          <a:avLst/>
        </a:prstGeom>
        <a:gradFill rotWithShape="0">
          <a:gsLst>
            <a:gs pos="0">
              <a:schemeClr val="accent2">
                <a:hueOff val="1872608"/>
                <a:satOff val="-2336"/>
                <a:lumOff val="549"/>
                <a:alphaOff val="0"/>
                <a:shade val="51000"/>
                <a:satMod val="130000"/>
              </a:schemeClr>
            </a:gs>
            <a:gs pos="80000">
              <a:schemeClr val="accent2">
                <a:hueOff val="1872608"/>
                <a:satOff val="-2336"/>
                <a:lumOff val="549"/>
                <a:alphaOff val="0"/>
                <a:shade val="93000"/>
                <a:satMod val="130000"/>
              </a:schemeClr>
            </a:gs>
            <a:gs pos="100000">
              <a:schemeClr val="accent2">
                <a:hueOff val="1872608"/>
                <a:satOff val="-2336"/>
                <a:lumOff val="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Sulfur dioxide [SO</a:t>
          </a:r>
          <a:r>
            <a:rPr lang="en-US" sz="1600" b="1" kern="1200" baseline="-25000" dirty="0" smtClean="0"/>
            <a:t>2</a:t>
          </a:r>
          <a:r>
            <a:rPr lang="en-US" sz="1600" b="1" kern="1200" dirty="0" smtClean="0"/>
            <a:t>]</a:t>
          </a:r>
          <a:endParaRPr lang="en-US" sz="1600" b="1" kern="1200" dirty="0"/>
        </a:p>
      </dsp:txBody>
      <dsp:txXfrm>
        <a:off x="4738092" y="2537670"/>
        <a:ext cx="1483686" cy="703771"/>
      </dsp:txXfrm>
    </dsp:sp>
    <dsp:sp modelId="{F77AE415-CC74-4F9B-9C25-47E3E9F1DB00}">
      <dsp:nvSpPr>
        <dsp:cNvPr id="0" name=""/>
        <dsp:cNvSpPr/>
      </dsp:nvSpPr>
      <dsp:spPr>
        <a:xfrm>
          <a:off x="3258684" y="3331753"/>
          <a:ext cx="1559830" cy="779915"/>
        </a:xfrm>
        <a:prstGeom prst="roundRect">
          <a:avLst/>
        </a:prstGeom>
        <a:gradFill rotWithShape="0">
          <a:gsLst>
            <a:gs pos="0">
              <a:schemeClr val="accent2">
                <a:hueOff val="2808911"/>
                <a:satOff val="-3503"/>
                <a:lumOff val="824"/>
                <a:alphaOff val="0"/>
                <a:shade val="51000"/>
                <a:satMod val="130000"/>
              </a:schemeClr>
            </a:gs>
            <a:gs pos="80000">
              <a:schemeClr val="accent2">
                <a:hueOff val="2808911"/>
                <a:satOff val="-3503"/>
                <a:lumOff val="824"/>
                <a:alphaOff val="0"/>
                <a:shade val="93000"/>
                <a:satMod val="130000"/>
              </a:schemeClr>
            </a:gs>
            <a:gs pos="100000">
              <a:schemeClr val="accent2">
                <a:hueOff val="2808911"/>
                <a:satOff val="-3503"/>
                <a:lumOff val="8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NO</a:t>
          </a:r>
          <a:r>
            <a:rPr lang="en-US" sz="1600" b="1" kern="1200" baseline="-25000" dirty="0" smtClean="0"/>
            <a:t>2</a:t>
          </a:r>
          <a:endParaRPr lang="en-US" sz="1600" b="1" kern="1200" baseline="-25000" dirty="0"/>
        </a:p>
      </dsp:txBody>
      <dsp:txXfrm>
        <a:off x="3296756" y="3369825"/>
        <a:ext cx="1483686" cy="703771"/>
      </dsp:txXfrm>
    </dsp:sp>
    <dsp:sp modelId="{2EB15F56-1EE6-47A8-AC1E-C9DB9729B30F}">
      <dsp:nvSpPr>
        <dsp:cNvPr id="0" name=""/>
        <dsp:cNvSpPr/>
      </dsp:nvSpPr>
      <dsp:spPr>
        <a:xfrm>
          <a:off x="1817348" y="2499598"/>
          <a:ext cx="1559830" cy="779915"/>
        </a:xfrm>
        <a:prstGeom prst="roundRect">
          <a:avLst/>
        </a:prstGeom>
        <a:gradFill rotWithShape="0">
          <a:gsLst>
            <a:gs pos="0">
              <a:schemeClr val="accent2">
                <a:hueOff val="3745215"/>
                <a:satOff val="-4671"/>
                <a:lumOff val="1098"/>
                <a:alphaOff val="0"/>
                <a:shade val="51000"/>
                <a:satMod val="130000"/>
              </a:schemeClr>
            </a:gs>
            <a:gs pos="80000">
              <a:schemeClr val="accent2">
                <a:hueOff val="3745215"/>
                <a:satOff val="-4671"/>
                <a:lumOff val="1098"/>
                <a:alphaOff val="0"/>
                <a:shade val="93000"/>
                <a:satMod val="130000"/>
              </a:schemeClr>
            </a:gs>
            <a:gs pos="100000">
              <a:schemeClr val="accent2">
                <a:hueOff val="3745215"/>
                <a:satOff val="-4671"/>
                <a:lumOff val="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Formaldehyde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[HCHO]</a:t>
          </a:r>
          <a:endParaRPr lang="en-US" sz="1600" b="1" kern="1200" dirty="0"/>
        </a:p>
      </dsp:txBody>
      <dsp:txXfrm>
        <a:off x="1855420" y="2537670"/>
        <a:ext cx="1483686" cy="703771"/>
      </dsp:txXfrm>
    </dsp:sp>
    <dsp:sp modelId="{3F3324E5-2682-4A69-929B-CD76F7709898}">
      <dsp:nvSpPr>
        <dsp:cNvPr id="0" name=""/>
        <dsp:cNvSpPr/>
      </dsp:nvSpPr>
      <dsp:spPr>
        <a:xfrm>
          <a:off x="1817348" y="835286"/>
          <a:ext cx="1559830" cy="779915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/>
            <a:t>Glyoxal</a:t>
          </a:r>
          <a:r>
            <a:rPr lang="en-US" sz="1600" b="1" kern="1200" dirty="0" smtClean="0"/>
            <a:t> [CHOCHO]</a:t>
          </a:r>
          <a:endParaRPr lang="en-US" sz="1600" b="1" kern="1200" dirty="0"/>
        </a:p>
      </dsp:txBody>
      <dsp:txXfrm>
        <a:off x="1855420" y="873358"/>
        <a:ext cx="1483686" cy="703771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3DA344-2D0A-41F0-A7D3-7142C5E20396}">
      <dsp:nvSpPr>
        <dsp:cNvPr id="0" name=""/>
        <dsp:cNvSpPr/>
      </dsp:nvSpPr>
      <dsp:spPr>
        <a:xfrm>
          <a:off x="5718728" y="3804520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9E99D4-F54E-4A53-A85E-E11594E5CEB2}">
      <dsp:nvSpPr>
        <dsp:cNvPr id="0" name=""/>
        <dsp:cNvSpPr/>
      </dsp:nvSpPr>
      <dsp:spPr>
        <a:xfrm>
          <a:off x="4829945" y="2388748"/>
          <a:ext cx="934502" cy="444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076"/>
              </a:lnTo>
              <a:lnTo>
                <a:pt x="934502" y="303076"/>
              </a:lnTo>
              <a:lnTo>
                <a:pt x="934502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0B641-A42A-439F-BD8D-47AA390B6F70}">
      <dsp:nvSpPr>
        <dsp:cNvPr id="0" name=""/>
        <dsp:cNvSpPr/>
      </dsp:nvSpPr>
      <dsp:spPr>
        <a:xfrm>
          <a:off x="3849722" y="3804520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E91AF3-6437-4F92-B5DC-18083AA242BA}">
      <dsp:nvSpPr>
        <dsp:cNvPr id="0" name=""/>
        <dsp:cNvSpPr/>
      </dsp:nvSpPr>
      <dsp:spPr>
        <a:xfrm>
          <a:off x="3895442" y="2388748"/>
          <a:ext cx="934502" cy="444738"/>
        </a:xfrm>
        <a:custGeom>
          <a:avLst/>
          <a:gdLst/>
          <a:ahLst/>
          <a:cxnLst/>
          <a:rect l="0" t="0" r="0" b="0"/>
          <a:pathLst>
            <a:path>
              <a:moveTo>
                <a:pt x="934502" y="0"/>
              </a:moveTo>
              <a:lnTo>
                <a:pt x="934502" y="303076"/>
              </a:lnTo>
              <a:lnTo>
                <a:pt x="0" y="303076"/>
              </a:lnTo>
              <a:lnTo>
                <a:pt x="0" y="44473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8EFEFC-96A8-459C-B827-061A631C3F0E}">
      <dsp:nvSpPr>
        <dsp:cNvPr id="0" name=""/>
        <dsp:cNvSpPr/>
      </dsp:nvSpPr>
      <dsp:spPr>
        <a:xfrm>
          <a:off x="4784225" y="972976"/>
          <a:ext cx="91440" cy="444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473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D51D4-239A-4868-86AE-EE27A07A4E70}">
      <dsp:nvSpPr>
        <dsp:cNvPr id="0" name=""/>
        <dsp:cNvSpPr/>
      </dsp:nvSpPr>
      <dsp:spPr>
        <a:xfrm>
          <a:off x="4065351" y="1943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D6C9668-6B2D-4906-97EE-722131D69AB7}">
      <dsp:nvSpPr>
        <dsp:cNvPr id="0" name=""/>
        <dsp:cNvSpPr/>
      </dsp:nvSpPr>
      <dsp:spPr>
        <a:xfrm>
          <a:off x="4235261" y="163357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Visible</a:t>
          </a:r>
          <a:endParaRPr lang="en-US" sz="1800" b="1" kern="1200" dirty="0"/>
        </a:p>
      </dsp:txBody>
      <dsp:txXfrm>
        <a:off x="4263702" y="191798"/>
        <a:ext cx="1472304" cy="914151"/>
      </dsp:txXfrm>
    </dsp:sp>
    <dsp:sp modelId="{A5961B72-7B13-427A-A130-1DC983662913}">
      <dsp:nvSpPr>
        <dsp:cNvPr id="0" name=""/>
        <dsp:cNvSpPr/>
      </dsp:nvSpPr>
      <dsp:spPr>
        <a:xfrm>
          <a:off x="4065351" y="1417715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9FB6EB5-B34F-43CD-9A70-AAE37FBEDB6F}">
      <dsp:nvSpPr>
        <dsp:cNvPr id="0" name=""/>
        <dsp:cNvSpPr/>
      </dsp:nvSpPr>
      <dsp:spPr>
        <a:xfrm>
          <a:off x="4235261" y="1579129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Aerosol dominates</a:t>
          </a:r>
          <a:endParaRPr lang="en-US" sz="1800" b="1" kern="1200" dirty="0"/>
        </a:p>
      </dsp:txBody>
      <dsp:txXfrm>
        <a:off x="4263702" y="1607570"/>
        <a:ext cx="1472304" cy="914151"/>
      </dsp:txXfrm>
    </dsp:sp>
    <dsp:sp modelId="{9A3FF54E-56CF-4504-9D77-F1E84216C360}">
      <dsp:nvSpPr>
        <dsp:cNvPr id="0" name=""/>
        <dsp:cNvSpPr/>
      </dsp:nvSpPr>
      <dsp:spPr>
        <a:xfrm>
          <a:off x="3130848" y="2833487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D83BF7-2428-4B10-B134-5CAFE1729E86}">
      <dsp:nvSpPr>
        <dsp:cNvPr id="0" name=""/>
        <dsp:cNvSpPr/>
      </dsp:nvSpPr>
      <dsp:spPr>
        <a:xfrm>
          <a:off x="3300758" y="2994901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Light scattering</a:t>
          </a:r>
          <a:endParaRPr lang="en-US" sz="1800" b="1" kern="1200" dirty="0"/>
        </a:p>
      </dsp:txBody>
      <dsp:txXfrm>
        <a:off x="3329199" y="3023342"/>
        <a:ext cx="1472304" cy="914151"/>
      </dsp:txXfrm>
    </dsp:sp>
    <dsp:sp modelId="{DD4410CE-DDA6-4BD4-8D11-35D41FFAA0A6}">
      <dsp:nvSpPr>
        <dsp:cNvPr id="0" name=""/>
        <dsp:cNvSpPr/>
      </dsp:nvSpPr>
      <dsp:spPr>
        <a:xfrm>
          <a:off x="3130848" y="4249259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17677F-A872-47E6-89E6-7E661AAAC691}">
      <dsp:nvSpPr>
        <dsp:cNvPr id="0" name=""/>
        <dsp:cNvSpPr/>
      </dsp:nvSpPr>
      <dsp:spPr>
        <a:xfrm>
          <a:off x="3300758" y="4410673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Strongly dependent on the visible spectrum </a:t>
          </a:r>
          <a:endParaRPr lang="en-US" sz="1800" b="1" kern="1200" dirty="0"/>
        </a:p>
      </dsp:txBody>
      <dsp:txXfrm>
        <a:off x="3329199" y="4439114"/>
        <a:ext cx="1472304" cy="914151"/>
      </dsp:txXfrm>
    </dsp:sp>
    <dsp:sp modelId="{CA1F7B54-30D7-40B7-8CC1-D8CC1979F817}">
      <dsp:nvSpPr>
        <dsp:cNvPr id="0" name=""/>
        <dsp:cNvSpPr/>
      </dsp:nvSpPr>
      <dsp:spPr>
        <a:xfrm>
          <a:off x="4999854" y="2833487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2E91D7-7F76-43B2-9C2E-E86923C348CA}">
      <dsp:nvSpPr>
        <dsp:cNvPr id="0" name=""/>
        <dsp:cNvSpPr/>
      </dsp:nvSpPr>
      <dsp:spPr>
        <a:xfrm>
          <a:off x="5169764" y="2994901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Mie extinction efficiency peaks </a:t>
          </a:r>
          <a:endParaRPr lang="en-US" sz="1800" b="1" kern="1200" dirty="0"/>
        </a:p>
      </dsp:txBody>
      <dsp:txXfrm>
        <a:off x="5198205" y="3023342"/>
        <a:ext cx="1472304" cy="914151"/>
      </dsp:txXfrm>
    </dsp:sp>
    <dsp:sp modelId="{1E149D68-C19F-43E0-8915-28597A771FAC}">
      <dsp:nvSpPr>
        <dsp:cNvPr id="0" name=""/>
        <dsp:cNvSpPr/>
      </dsp:nvSpPr>
      <dsp:spPr>
        <a:xfrm>
          <a:off x="4999854" y="4249259"/>
          <a:ext cx="1529186" cy="9710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E06492-D233-49F4-897B-4F2B28988684}">
      <dsp:nvSpPr>
        <dsp:cNvPr id="0" name=""/>
        <dsp:cNvSpPr/>
      </dsp:nvSpPr>
      <dsp:spPr>
        <a:xfrm>
          <a:off x="5169764" y="4410673"/>
          <a:ext cx="1529186" cy="9710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Particle size and wavelength are similar</a:t>
          </a:r>
          <a:endParaRPr lang="en-US" sz="1800" b="1" kern="1200" dirty="0"/>
        </a:p>
      </dsp:txBody>
      <dsp:txXfrm>
        <a:off x="5198205" y="4439114"/>
        <a:ext cx="1472304" cy="914151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F70F5A-18C0-451D-A6AC-B2EA2EFB96DE}">
      <dsp:nvSpPr>
        <dsp:cNvPr id="0" name=""/>
        <dsp:cNvSpPr/>
      </dsp:nvSpPr>
      <dsp:spPr>
        <a:xfrm rot="16200000">
          <a:off x="741327" y="-741327"/>
          <a:ext cx="2441644" cy="3924300"/>
        </a:xfrm>
        <a:prstGeom prst="round1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particles are assumed to be partitioned into two components: spherical and non-spherical. 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0" y="0"/>
        <a:ext cx="3924300" cy="1831233"/>
      </dsp:txXfrm>
    </dsp:sp>
    <dsp:sp modelId="{52E26C9A-B016-42EB-AAD5-EA7C8E48992F}">
      <dsp:nvSpPr>
        <dsp:cNvPr id="0" name=""/>
        <dsp:cNvSpPr/>
      </dsp:nvSpPr>
      <dsp:spPr>
        <a:xfrm>
          <a:off x="3924300" y="0"/>
          <a:ext cx="3924300" cy="2441644"/>
        </a:xfrm>
        <a:prstGeom prst="round1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The spherical component is modeled by an ensemble of </a:t>
          </a:r>
          <a:r>
            <a:rPr lang="en-US" sz="20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polydisperse</a:t>
          </a: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homogeneous spheres (complex index of refraction is the same for particles of all sizes). 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24300" y="0"/>
        <a:ext cx="3924300" cy="1831233"/>
      </dsp:txXfrm>
    </dsp:sp>
    <dsp:sp modelId="{C316A45D-B50A-41CE-90BE-874F2C892EF1}">
      <dsp:nvSpPr>
        <dsp:cNvPr id="0" name=""/>
        <dsp:cNvSpPr/>
      </dsp:nvSpPr>
      <dsp:spPr>
        <a:xfrm rot="10800000">
          <a:off x="0" y="2441644"/>
          <a:ext cx="3924300" cy="2441644"/>
        </a:xfrm>
        <a:prstGeom prst="round1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The non-spherical component is a mixture of </a:t>
          </a:r>
          <a:r>
            <a:rPr lang="en-US" sz="20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polydisperse</a:t>
          </a: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randomly-oriented homogeneous spheroids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0" y="3052055"/>
        <a:ext cx="3924300" cy="1831233"/>
      </dsp:txXfrm>
    </dsp:sp>
    <dsp:sp modelId="{BF6A69F4-6DB8-4D13-8B8A-EC5FE0E4E537}">
      <dsp:nvSpPr>
        <dsp:cNvPr id="0" name=""/>
        <dsp:cNvSpPr/>
      </dsp:nvSpPr>
      <dsp:spPr>
        <a:xfrm rot="5400000">
          <a:off x="4665627" y="1700316"/>
          <a:ext cx="2441644" cy="3924300"/>
        </a:xfrm>
        <a:prstGeom prst="round1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Vertical distribution of aerosol is assumed homogeneous in the almucantar inversion and bi-layered for the principal plane inversion</a:t>
          </a:r>
          <a:r>
            <a:rPr lang="en-US" sz="18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 </a:t>
          </a:r>
          <a:endParaRPr lang="en-US" sz="18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3924300" y="3052055"/>
        <a:ext cx="3924300" cy="1831233"/>
      </dsp:txXfrm>
    </dsp:sp>
    <dsp:sp modelId="{7FD3191F-05CB-4C55-9585-16D1A4C2EC23}">
      <dsp:nvSpPr>
        <dsp:cNvPr id="0" name=""/>
        <dsp:cNvSpPr/>
      </dsp:nvSpPr>
      <dsp:spPr>
        <a:xfrm>
          <a:off x="2747010" y="1831233"/>
          <a:ext cx="2354580" cy="1220822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Atmosphere is assumed plane-parallel. </a:t>
          </a:r>
          <a:endParaRPr lang="en-US" sz="20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06606" y="1890829"/>
        <a:ext cx="2235388" cy="1101630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9C8FF1-052B-4AAE-83E4-CC16F88BD037}">
      <dsp:nvSpPr>
        <dsp:cNvPr id="0" name=""/>
        <dsp:cNvSpPr/>
      </dsp:nvSpPr>
      <dsp:spPr>
        <a:xfrm>
          <a:off x="3798437" y="2468208"/>
          <a:ext cx="965382" cy="45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091"/>
              </a:lnTo>
              <a:lnTo>
                <a:pt x="965382" y="313091"/>
              </a:lnTo>
              <a:lnTo>
                <a:pt x="965382" y="45943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490B97-7D6B-4A75-983A-738203EB20F6}">
      <dsp:nvSpPr>
        <dsp:cNvPr id="0" name=""/>
        <dsp:cNvSpPr/>
      </dsp:nvSpPr>
      <dsp:spPr>
        <a:xfrm>
          <a:off x="2787334" y="3930763"/>
          <a:ext cx="91440" cy="459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9434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7EC727-683A-456F-8179-5E6AC3DB7613}">
      <dsp:nvSpPr>
        <dsp:cNvPr id="0" name=""/>
        <dsp:cNvSpPr/>
      </dsp:nvSpPr>
      <dsp:spPr>
        <a:xfrm>
          <a:off x="2833054" y="2468208"/>
          <a:ext cx="965382" cy="459434"/>
        </a:xfrm>
        <a:custGeom>
          <a:avLst/>
          <a:gdLst/>
          <a:ahLst/>
          <a:cxnLst/>
          <a:rect l="0" t="0" r="0" b="0"/>
          <a:pathLst>
            <a:path>
              <a:moveTo>
                <a:pt x="965382" y="0"/>
              </a:moveTo>
              <a:lnTo>
                <a:pt x="965382" y="313091"/>
              </a:lnTo>
              <a:lnTo>
                <a:pt x="0" y="313091"/>
              </a:lnTo>
              <a:lnTo>
                <a:pt x="0" y="459434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08059-2EE4-4DB5-A65F-D260A7D8E070}">
      <dsp:nvSpPr>
        <dsp:cNvPr id="0" name=""/>
        <dsp:cNvSpPr/>
      </dsp:nvSpPr>
      <dsp:spPr>
        <a:xfrm>
          <a:off x="3752717" y="1005653"/>
          <a:ext cx="91440" cy="459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943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74014C-434A-4632-8735-7CBC824FE139}">
      <dsp:nvSpPr>
        <dsp:cNvPr id="0" name=""/>
        <dsp:cNvSpPr/>
      </dsp:nvSpPr>
      <dsp:spPr>
        <a:xfrm>
          <a:off x="3008579" y="2532"/>
          <a:ext cx="1579717" cy="1003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5D62F0-EDDD-457B-B6FF-E2EE02DF38E6}">
      <dsp:nvSpPr>
        <dsp:cNvPr id="0" name=""/>
        <dsp:cNvSpPr/>
      </dsp:nvSpPr>
      <dsp:spPr>
        <a:xfrm>
          <a:off x="3184103" y="169280"/>
          <a:ext cx="1579717" cy="10031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Measurements of trace gases from space in the UV</a:t>
          </a:r>
          <a:endParaRPr lang="en-US" sz="1500" b="1" kern="1200" dirty="0"/>
        </a:p>
      </dsp:txBody>
      <dsp:txXfrm>
        <a:off x="3213483" y="198660"/>
        <a:ext cx="1520957" cy="944360"/>
      </dsp:txXfrm>
    </dsp:sp>
    <dsp:sp modelId="{DD7517DE-DFC7-464F-BD7D-D6B483FBCF38}">
      <dsp:nvSpPr>
        <dsp:cNvPr id="0" name=""/>
        <dsp:cNvSpPr/>
      </dsp:nvSpPr>
      <dsp:spPr>
        <a:xfrm>
          <a:off x="3008579" y="1465088"/>
          <a:ext cx="1579717" cy="1003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739DF9-9101-4C05-B7AF-D0DC4DA93AA3}">
      <dsp:nvSpPr>
        <dsp:cNvPr id="0" name=""/>
        <dsp:cNvSpPr/>
      </dsp:nvSpPr>
      <dsp:spPr>
        <a:xfrm>
          <a:off x="3184103" y="1631836"/>
          <a:ext cx="1579717" cy="10031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Require:</a:t>
          </a:r>
          <a:endParaRPr lang="en-US" sz="1500" b="1" kern="1200" dirty="0"/>
        </a:p>
      </dsp:txBody>
      <dsp:txXfrm>
        <a:off x="3213483" y="1661216"/>
        <a:ext cx="1520957" cy="944360"/>
      </dsp:txXfrm>
    </dsp:sp>
    <dsp:sp modelId="{AD0EEFF5-AD32-48C0-840D-BCCC0A431E11}">
      <dsp:nvSpPr>
        <dsp:cNvPr id="0" name=""/>
        <dsp:cNvSpPr/>
      </dsp:nvSpPr>
      <dsp:spPr>
        <a:xfrm>
          <a:off x="2043196" y="2927643"/>
          <a:ext cx="1579717" cy="1003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E5EAAE-B307-4C93-B2DD-721856F7FE8F}">
      <dsp:nvSpPr>
        <dsp:cNvPr id="0" name=""/>
        <dsp:cNvSpPr/>
      </dsp:nvSpPr>
      <dsp:spPr>
        <a:xfrm>
          <a:off x="2218720" y="3094391"/>
          <a:ext cx="1579717" cy="10031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High concentration</a:t>
          </a:r>
          <a:endParaRPr lang="en-US" sz="1500" b="1" kern="1200" dirty="0"/>
        </a:p>
      </dsp:txBody>
      <dsp:txXfrm>
        <a:off x="2248100" y="3123771"/>
        <a:ext cx="1520957" cy="944360"/>
      </dsp:txXfrm>
    </dsp:sp>
    <dsp:sp modelId="{109A479E-B12F-4D5B-87F3-96FEC3F8E269}">
      <dsp:nvSpPr>
        <dsp:cNvPr id="0" name=""/>
        <dsp:cNvSpPr/>
      </dsp:nvSpPr>
      <dsp:spPr>
        <a:xfrm>
          <a:off x="2043196" y="4390198"/>
          <a:ext cx="1579717" cy="1003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36EB97-9AE4-4141-A354-17C06D4B9AD3}">
      <dsp:nvSpPr>
        <dsp:cNvPr id="0" name=""/>
        <dsp:cNvSpPr/>
      </dsp:nvSpPr>
      <dsp:spPr>
        <a:xfrm>
          <a:off x="2218720" y="4556946"/>
          <a:ext cx="1579717" cy="10031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Example: Volcanic plume detections</a:t>
          </a:r>
          <a:endParaRPr lang="en-US" sz="1500" b="1" kern="1200" dirty="0"/>
        </a:p>
      </dsp:txBody>
      <dsp:txXfrm>
        <a:off x="2248100" y="4586326"/>
        <a:ext cx="1520957" cy="944360"/>
      </dsp:txXfrm>
    </dsp:sp>
    <dsp:sp modelId="{356E8D02-F55F-4D1D-8E00-C26D8C379D04}">
      <dsp:nvSpPr>
        <dsp:cNvPr id="0" name=""/>
        <dsp:cNvSpPr/>
      </dsp:nvSpPr>
      <dsp:spPr>
        <a:xfrm>
          <a:off x="3973962" y="2927643"/>
          <a:ext cx="1579717" cy="10031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CAA1C78-F864-4BFF-8BFE-6031063FE1D5}">
      <dsp:nvSpPr>
        <dsp:cNvPr id="0" name=""/>
        <dsp:cNvSpPr/>
      </dsp:nvSpPr>
      <dsp:spPr>
        <a:xfrm>
          <a:off x="4149486" y="3094391"/>
          <a:ext cx="1579717" cy="10031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Present above approximately 2 km</a:t>
          </a:r>
          <a:endParaRPr lang="en-US" sz="1500" b="1" kern="1200" dirty="0"/>
        </a:p>
      </dsp:txBody>
      <dsp:txXfrm>
        <a:off x="4178866" y="3123771"/>
        <a:ext cx="1520957" cy="944360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F6424-1E78-4A6E-90B8-46D82E91AE54}">
      <dsp:nvSpPr>
        <dsp:cNvPr id="0" name=""/>
        <dsp:cNvSpPr/>
      </dsp:nvSpPr>
      <dsp:spPr>
        <a:xfrm>
          <a:off x="0" y="44634"/>
          <a:ext cx="4634205" cy="50368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Satellite position: 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4588" y="69222"/>
        <a:ext cx="4585029" cy="454509"/>
      </dsp:txXfrm>
    </dsp:sp>
    <dsp:sp modelId="{F4EEA6FD-B88F-45AE-AB2A-5C5EFDA32267}">
      <dsp:nvSpPr>
        <dsp:cNvPr id="0" name=""/>
        <dsp:cNvSpPr/>
      </dsp:nvSpPr>
      <dsp:spPr>
        <a:xfrm>
          <a:off x="0" y="608800"/>
          <a:ext cx="4634205" cy="503685"/>
        </a:xfrm>
        <a:prstGeom prst="roundRect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Semi-major axis of the orbit	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4588" y="633388"/>
        <a:ext cx="4585029" cy="454509"/>
      </dsp:txXfrm>
    </dsp:sp>
    <dsp:sp modelId="{D4A4EB6B-C5DD-4193-B7BE-570CB1E0D94C}">
      <dsp:nvSpPr>
        <dsp:cNvPr id="0" name=""/>
        <dsp:cNvSpPr/>
      </dsp:nvSpPr>
      <dsp:spPr>
        <a:xfrm>
          <a:off x="0" y="1172965"/>
          <a:ext cx="4634205" cy="503685"/>
        </a:xfrm>
        <a:prstGeom prst="roundRect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The eccentricity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4588" y="1197553"/>
        <a:ext cx="4585029" cy="454509"/>
      </dsp:txXfrm>
    </dsp:sp>
    <dsp:sp modelId="{AFA09A1F-656F-4313-9FDA-E5999472E19D}">
      <dsp:nvSpPr>
        <dsp:cNvPr id="0" name=""/>
        <dsp:cNvSpPr/>
      </dsp:nvSpPr>
      <dsp:spPr>
        <a:xfrm>
          <a:off x="0" y="1737129"/>
          <a:ext cx="4634205" cy="503685"/>
        </a:xfrm>
        <a:prstGeom prst="roundRect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Longitude of the ascending node 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4588" y="1761717"/>
        <a:ext cx="4585029" cy="454509"/>
      </dsp:txXfrm>
    </dsp:sp>
    <dsp:sp modelId="{23E0CA03-3367-4292-9920-90851CC3DFF5}">
      <dsp:nvSpPr>
        <dsp:cNvPr id="0" name=""/>
        <dsp:cNvSpPr/>
      </dsp:nvSpPr>
      <dsp:spPr>
        <a:xfrm>
          <a:off x="0" y="2301295"/>
          <a:ext cx="4634205" cy="503685"/>
        </a:xfrm>
        <a:prstGeom prst="roundRect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err="1" smtClean="0">
              <a:solidFill>
                <a:schemeClr val="tx1"/>
              </a:solidFill>
            </a:rPr>
            <a:t>Periapsis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4588" y="2325883"/>
        <a:ext cx="4585029" cy="454509"/>
      </dsp:txXfrm>
    </dsp:sp>
    <dsp:sp modelId="{9D175968-4F53-4265-BF61-F49E8E8FD27D}">
      <dsp:nvSpPr>
        <dsp:cNvPr id="0" name=""/>
        <dsp:cNvSpPr/>
      </dsp:nvSpPr>
      <dsp:spPr>
        <a:xfrm>
          <a:off x="0" y="2865460"/>
          <a:ext cx="4634205" cy="503685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>
              <a:solidFill>
                <a:schemeClr val="tx1"/>
              </a:solidFill>
            </a:rPr>
            <a:t>Mean anomaly</a:t>
          </a:r>
          <a:endParaRPr lang="en-US" sz="2100" b="1" kern="1200" dirty="0">
            <a:solidFill>
              <a:schemeClr val="tx1"/>
            </a:solidFill>
          </a:endParaRPr>
        </a:p>
      </dsp:txBody>
      <dsp:txXfrm>
        <a:off x="24588" y="2890048"/>
        <a:ext cx="4585029" cy="454509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44271B-C202-46AC-9A1D-DD2A19DF62E7}">
      <dsp:nvSpPr>
        <dsp:cNvPr id="0" name=""/>
        <dsp:cNvSpPr/>
      </dsp:nvSpPr>
      <dsp:spPr>
        <a:xfrm>
          <a:off x="0" y="35406"/>
          <a:ext cx="3581400" cy="69264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Ascending orbit satellite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12" y="69218"/>
        <a:ext cx="3513776" cy="625016"/>
      </dsp:txXfrm>
    </dsp:sp>
    <dsp:sp modelId="{565D7019-611A-4E16-AA20-D0CABC23B8F9}">
      <dsp:nvSpPr>
        <dsp:cNvPr id="0" name=""/>
        <dsp:cNvSpPr/>
      </dsp:nvSpPr>
      <dsp:spPr>
        <a:xfrm>
          <a:off x="0" y="758882"/>
          <a:ext cx="35814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rPr>
            <a:t>Moves from South to North</a:t>
          </a:r>
          <a:endParaRPr lang="en-US" sz="1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758882"/>
        <a:ext cx="3581400" cy="612720"/>
      </dsp:txXfrm>
    </dsp:sp>
    <dsp:sp modelId="{9FF5F8B6-5366-4DB6-BEA8-38AA27595992}">
      <dsp:nvSpPr>
        <dsp:cNvPr id="0" name=""/>
        <dsp:cNvSpPr/>
      </dsp:nvSpPr>
      <dsp:spPr>
        <a:xfrm>
          <a:off x="0" y="1219197"/>
          <a:ext cx="3581400" cy="69264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tint val="50000"/>
                <a:satMod val="300000"/>
              </a:schemeClr>
            </a:gs>
            <a:gs pos="35000">
              <a:schemeClr val="accent2">
                <a:hueOff val="4681519"/>
                <a:satOff val="-5839"/>
                <a:lumOff val="1373"/>
                <a:alphaOff val="0"/>
                <a:tint val="37000"/>
                <a:satMod val="30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Afternoon satellite	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812" y="1253009"/>
        <a:ext cx="3513776" cy="625016"/>
      </dsp:txXfrm>
    </dsp:sp>
    <dsp:sp modelId="{0FC3B793-A8D2-4BCA-A3BB-290A1BB9A0A7}">
      <dsp:nvSpPr>
        <dsp:cNvPr id="0" name=""/>
        <dsp:cNvSpPr/>
      </dsp:nvSpPr>
      <dsp:spPr>
        <a:xfrm>
          <a:off x="0" y="2026140"/>
          <a:ext cx="35814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0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Overpass at 1:30 p.m. local time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026140"/>
        <a:ext cx="3581400" cy="612720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60341E-CE6C-4F46-A194-6C1EE02E2F24}">
      <dsp:nvSpPr>
        <dsp:cNvPr id="0" name=""/>
        <dsp:cNvSpPr/>
      </dsp:nvSpPr>
      <dsp:spPr>
        <a:xfrm>
          <a:off x="2463" y="1086134"/>
          <a:ext cx="1120084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Altitude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63" y="1086134"/>
        <a:ext cx="1120084" cy="432000"/>
      </dsp:txXfrm>
    </dsp:sp>
    <dsp:sp modelId="{C777E34B-9DF6-407E-990D-69B9DBCCFB44}">
      <dsp:nvSpPr>
        <dsp:cNvPr id="0" name=""/>
        <dsp:cNvSpPr/>
      </dsp:nvSpPr>
      <dsp:spPr>
        <a:xfrm>
          <a:off x="231878" y="1518134"/>
          <a:ext cx="1120084" cy="945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705 km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9556" y="1545812"/>
        <a:ext cx="1064728" cy="889644"/>
      </dsp:txXfrm>
    </dsp:sp>
    <dsp:sp modelId="{3F4C2026-E0F7-484B-888B-E61CFDB3A0B1}">
      <dsp:nvSpPr>
        <dsp:cNvPr id="0" name=""/>
        <dsp:cNvSpPr/>
      </dsp:nvSpPr>
      <dsp:spPr>
        <a:xfrm>
          <a:off x="1292348" y="1162700"/>
          <a:ext cx="359977" cy="2788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92348" y="1218474"/>
        <a:ext cx="276317" cy="167320"/>
      </dsp:txXfrm>
    </dsp:sp>
    <dsp:sp modelId="{3E321060-A7F9-4D97-BD02-47D8106AEAF4}">
      <dsp:nvSpPr>
        <dsp:cNvPr id="0" name=""/>
        <dsp:cNvSpPr/>
      </dsp:nvSpPr>
      <dsp:spPr>
        <a:xfrm>
          <a:off x="1801750" y="1086134"/>
          <a:ext cx="1120084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Inclination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01750" y="1086134"/>
        <a:ext cx="1120084" cy="432000"/>
      </dsp:txXfrm>
    </dsp:sp>
    <dsp:sp modelId="{E0CA152A-39CD-44CC-82DF-E39719211BE8}">
      <dsp:nvSpPr>
        <dsp:cNvPr id="0" name=""/>
        <dsp:cNvSpPr/>
      </dsp:nvSpPr>
      <dsp:spPr>
        <a:xfrm>
          <a:off x="2031165" y="1518134"/>
          <a:ext cx="1120084" cy="945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98</a:t>
          </a:r>
          <a:r>
            <a:rPr lang="en-US" sz="1500" b="1" kern="1200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0</a:t>
          </a:r>
          <a:endParaRPr lang="en-US" sz="1500" b="1" kern="1200" baseline="30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58843" y="1545812"/>
        <a:ext cx="1064728" cy="889644"/>
      </dsp:txXfrm>
    </dsp:sp>
    <dsp:sp modelId="{B4902A34-3D0F-411B-8614-E62838335A2D}">
      <dsp:nvSpPr>
        <dsp:cNvPr id="0" name=""/>
        <dsp:cNvSpPr/>
      </dsp:nvSpPr>
      <dsp:spPr>
        <a:xfrm>
          <a:off x="3091635" y="1162700"/>
          <a:ext cx="359977" cy="27886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b="1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91635" y="1218474"/>
        <a:ext cx="276317" cy="167320"/>
      </dsp:txXfrm>
    </dsp:sp>
    <dsp:sp modelId="{AC8DCC19-0CC3-4C88-B0E5-812B8DAB33DF}">
      <dsp:nvSpPr>
        <dsp:cNvPr id="0" name=""/>
        <dsp:cNvSpPr/>
      </dsp:nvSpPr>
      <dsp:spPr>
        <a:xfrm>
          <a:off x="3601037" y="1086134"/>
          <a:ext cx="1120084" cy="6480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Period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01037" y="1086134"/>
        <a:ext cx="1120084" cy="432000"/>
      </dsp:txXfrm>
    </dsp:sp>
    <dsp:sp modelId="{9B8B2FCC-4FF6-4F4D-9ADE-83B6BFD1AC4B}">
      <dsp:nvSpPr>
        <dsp:cNvPr id="0" name=""/>
        <dsp:cNvSpPr/>
      </dsp:nvSpPr>
      <dsp:spPr>
        <a:xfrm>
          <a:off x="3830452" y="1518134"/>
          <a:ext cx="1120084" cy="945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99 min.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16 orbits per day</a:t>
          </a:r>
          <a:endParaRPr lang="en-US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58130" y="1545812"/>
        <a:ext cx="1064728" cy="8896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245197-7E25-4137-BB37-19BF5D38BA9F}">
      <dsp:nvSpPr>
        <dsp:cNvPr id="0" name=""/>
        <dsp:cNvSpPr/>
      </dsp:nvSpPr>
      <dsp:spPr>
        <a:xfrm rot="5400000">
          <a:off x="571913" y="1332410"/>
          <a:ext cx="1170146" cy="133217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A532F16E-FC8F-437C-813A-46D7BA6C0630}">
      <dsp:nvSpPr>
        <dsp:cNvPr id="0" name=""/>
        <dsp:cNvSpPr/>
      </dsp:nvSpPr>
      <dsp:spPr>
        <a:xfrm>
          <a:off x="261895" y="35280"/>
          <a:ext cx="1969837" cy="137882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Purpose</a:t>
          </a:r>
          <a:endParaRPr lang="en-US" sz="2500" b="1" kern="1200" dirty="0"/>
        </a:p>
      </dsp:txBody>
      <dsp:txXfrm>
        <a:off x="329216" y="102601"/>
        <a:ext cx="1835195" cy="1244180"/>
      </dsp:txXfrm>
    </dsp:sp>
    <dsp:sp modelId="{96DF21A9-42A7-4B82-BF2B-4D1DC40FCAA6}">
      <dsp:nvSpPr>
        <dsp:cNvPr id="0" name=""/>
        <dsp:cNvSpPr/>
      </dsp:nvSpPr>
      <dsp:spPr>
        <a:xfrm>
          <a:off x="2231733" y="166782"/>
          <a:ext cx="1432672" cy="1114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1D42DF-28C4-435E-82B7-C063FCE085C3}">
      <dsp:nvSpPr>
        <dsp:cNvPr id="0" name=""/>
        <dsp:cNvSpPr/>
      </dsp:nvSpPr>
      <dsp:spPr>
        <a:xfrm rot="5400000">
          <a:off x="2205118" y="2881283"/>
          <a:ext cx="1170146" cy="133217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-6544757"/>
                <a:satOff val="-351"/>
                <a:lumOff val="5682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-6544757"/>
                <a:satOff val="-351"/>
                <a:lumOff val="5682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-6544757"/>
                <a:satOff val="-351"/>
                <a:lumOff val="568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867CE66-0860-4834-89DD-46324710F21F}">
      <dsp:nvSpPr>
        <dsp:cNvPr id="0" name=""/>
        <dsp:cNvSpPr/>
      </dsp:nvSpPr>
      <dsp:spPr>
        <a:xfrm>
          <a:off x="1895100" y="1584152"/>
          <a:ext cx="1969837" cy="137882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50</a:t>
          </a:r>
          <a:r>
            <a:rPr lang="en-US" sz="2500" b="1" kern="1200" baseline="30000" dirty="0" smtClean="0"/>
            <a:t>th</a:t>
          </a:r>
          <a:r>
            <a:rPr lang="en-US" sz="2500" b="1" kern="1200" dirty="0" smtClean="0"/>
            <a:t>  anniversary</a:t>
          </a:r>
          <a:endParaRPr lang="en-US" sz="2500" b="1" kern="1200" dirty="0"/>
        </a:p>
      </dsp:txBody>
      <dsp:txXfrm>
        <a:off x="1962421" y="1651473"/>
        <a:ext cx="1835195" cy="1244180"/>
      </dsp:txXfrm>
    </dsp:sp>
    <dsp:sp modelId="{6E4BBBF3-F9EE-42D9-AE19-5198458DD558}">
      <dsp:nvSpPr>
        <dsp:cNvPr id="0" name=""/>
        <dsp:cNvSpPr/>
      </dsp:nvSpPr>
      <dsp:spPr>
        <a:xfrm>
          <a:off x="3877939" y="1750982"/>
          <a:ext cx="3262609" cy="1114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Since the first satellite observation</a:t>
          </a:r>
          <a:endParaRPr lang="en-US" sz="1800" b="1" kern="1200" dirty="0"/>
        </a:p>
      </dsp:txBody>
      <dsp:txXfrm>
        <a:off x="3877939" y="1750982"/>
        <a:ext cx="3262609" cy="1114424"/>
      </dsp:txXfrm>
    </dsp:sp>
    <dsp:sp modelId="{F542437E-45B4-45C7-8108-519C76DEBECE}">
      <dsp:nvSpPr>
        <dsp:cNvPr id="0" name=""/>
        <dsp:cNvSpPr/>
      </dsp:nvSpPr>
      <dsp:spPr>
        <a:xfrm rot="5400000">
          <a:off x="3838322" y="4430155"/>
          <a:ext cx="1170146" cy="1332170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1">
                <a:tint val="50000"/>
                <a:hueOff val="-13089513"/>
                <a:satOff val="-703"/>
                <a:lumOff val="11364"/>
                <a:alphaOff val="0"/>
                <a:shade val="51000"/>
                <a:satMod val="130000"/>
              </a:schemeClr>
            </a:gs>
            <a:gs pos="80000">
              <a:schemeClr val="accent1">
                <a:tint val="50000"/>
                <a:hueOff val="-13089513"/>
                <a:satOff val="-703"/>
                <a:lumOff val="11364"/>
                <a:alphaOff val="0"/>
                <a:shade val="93000"/>
                <a:satMod val="130000"/>
              </a:schemeClr>
            </a:gs>
            <a:gs pos="100000">
              <a:schemeClr val="accent1">
                <a:tint val="50000"/>
                <a:hueOff val="-13089513"/>
                <a:satOff val="-703"/>
                <a:lumOff val="1136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C18FF4B-FA44-4054-8B22-E7BFB14D6251}">
      <dsp:nvSpPr>
        <dsp:cNvPr id="0" name=""/>
        <dsp:cNvSpPr/>
      </dsp:nvSpPr>
      <dsp:spPr>
        <a:xfrm>
          <a:off x="3528304" y="3133025"/>
          <a:ext cx="1969837" cy="137882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1995-2009</a:t>
          </a:r>
          <a:endParaRPr lang="en-US" sz="2500" b="1" kern="1200" dirty="0"/>
        </a:p>
      </dsp:txBody>
      <dsp:txXfrm>
        <a:off x="3595625" y="3200346"/>
        <a:ext cx="1835195" cy="1244180"/>
      </dsp:txXfrm>
    </dsp:sp>
    <dsp:sp modelId="{CA82171B-37B2-4C8A-90A0-1B399901983C}">
      <dsp:nvSpPr>
        <dsp:cNvPr id="0" name=""/>
        <dsp:cNvSpPr/>
      </dsp:nvSpPr>
      <dsp:spPr>
        <a:xfrm>
          <a:off x="5531638" y="3307410"/>
          <a:ext cx="3498155" cy="1114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Development of 42 instruments relevant for air quality.</a:t>
          </a:r>
          <a:endParaRPr lang="en-US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Trace gases and aerosols</a:t>
          </a:r>
          <a:endParaRPr lang="en-US" sz="1800" b="1" kern="1200" dirty="0"/>
        </a:p>
      </dsp:txBody>
      <dsp:txXfrm>
        <a:off x="5531638" y="3307410"/>
        <a:ext cx="3498155" cy="1114424"/>
      </dsp:txXfrm>
    </dsp:sp>
    <dsp:sp modelId="{B3F8A5CD-3201-46A1-BE87-A8A3990594EC}">
      <dsp:nvSpPr>
        <dsp:cNvPr id="0" name=""/>
        <dsp:cNvSpPr/>
      </dsp:nvSpPr>
      <dsp:spPr>
        <a:xfrm>
          <a:off x="5161509" y="4681897"/>
          <a:ext cx="1969837" cy="137882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Importance:</a:t>
          </a:r>
          <a:endParaRPr lang="en-US" sz="2500" b="1" kern="1200" dirty="0"/>
        </a:p>
      </dsp:txBody>
      <dsp:txXfrm>
        <a:off x="5228830" y="4749218"/>
        <a:ext cx="1835195" cy="1244180"/>
      </dsp:txXfrm>
    </dsp:sp>
    <dsp:sp modelId="{00ED43C9-684F-4362-A61B-DEAE5ECD89EA}">
      <dsp:nvSpPr>
        <dsp:cNvPr id="0" name=""/>
        <dsp:cNvSpPr/>
      </dsp:nvSpPr>
      <dsp:spPr>
        <a:xfrm>
          <a:off x="7151357" y="4834094"/>
          <a:ext cx="1916442" cy="11144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Event detection</a:t>
          </a:r>
          <a:endParaRPr lang="en-US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Transport and model prediction</a:t>
          </a:r>
          <a:endParaRPr lang="en-US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smtClean="0"/>
            <a:t>Emission estimation</a:t>
          </a:r>
          <a:endParaRPr lang="en-US" sz="1500" b="1" kern="1200" dirty="0"/>
        </a:p>
      </dsp:txBody>
      <dsp:txXfrm>
        <a:off x="7151357" y="4834094"/>
        <a:ext cx="1916442" cy="11144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A26BD-458D-4AFA-B94D-982AA54E954C}">
      <dsp:nvSpPr>
        <dsp:cNvPr id="0" name=""/>
        <dsp:cNvSpPr/>
      </dsp:nvSpPr>
      <dsp:spPr>
        <a:xfrm>
          <a:off x="0" y="8378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Aerosol Definitions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110715"/>
        <a:ext cx="5813539" cy="497795"/>
      </dsp:txXfrm>
    </dsp:sp>
    <dsp:sp modelId="{89326C83-B003-41E9-A240-DB01F076C331}">
      <dsp:nvSpPr>
        <dsp:cNvPr id="0" name=""/>
        <dsp:cNvSpPr/>
      </dsp:nvSpPr>
      <dsp:spPr>
        <a:xfrm>
          <a:off x="0" y="701680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Purpose of the paper</a:t>
          </a:r>
          <a:endParaRPr lang="en-US" sz="2300" b="1" kern="1200" dirty="0">
            <a:solidFill>
              <a:schemeClr val="bg1">
                <a:lumMod val="6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930" y="728610"/>
        <a:ext cx="5813539" cy="497795"/>
      </dsp:txXfrm>
    </dsp:sp>
    <dsp:sp modelId="{61518926-52EE-4D2F-8989-FBD43616DE21}">
      <dsp:nvSpPr>
        <dsp:cNvPr id="0" name=""/>
        <dsp:cNvSpPr/>
      </dsp:nvSpPr>
      <dsp:spPr>
        <a:xfrm>
          <a:off x="0" y="1319575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Background</a:t>
          </a:r>
        </a:p>
      </dsp:txBody>
      <dsp:txXfrm>
        <a:off x="26930" y="1346505"/>
        <a:ext cx="5813539" cy="497795"/>
      </dsp:txXfrm>
    </dsp:sp>
    <dsp:sp modelId="{E0A77A3C-DFAF-44EC-B0D4-BC16CAA3F980}">
      <dsp:nvSpPr>
        <dsp:cNvPr id="0" name=""/>
        <dsp:cNvSpPr/>
      </dsp:nvSpPr>
      <dsp:spPr>
        <a:xfrm>
          <a:off x="0" y="193747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Satellite observations for air quality purposes</a:t>
          </a:r>
        </a:p>
      </dsp:txBody>
      <dsp:txXfrm>
        <a:off x="26930" y="1964401"/>
        <a:ext cx="5813539" cy="497795"/>
      </dsp:txXfrm>
    </dsp:sp>
    <dsp:sp modelId="{A3A3CF63-D2DA-4077-8ADD-C5595AFDA03F}">
      <dsp:nvSpPr>
        <dsp:cNvPr id="0" name=""/>
        <dsp:cNvSpPr/>
      </dsp:nvSpPr>
      <dsp:spPr>
        <a:xfrm>
          <a:off x="0" y="255536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Type of satellites</a:t>
          </a:r>
        </a:p>
      </dsp:txBody>
      <dsp:txXfrm>
        <a:off x="26930" y="2582296"/>
        <a:ext cx="5813539" cy="497795"/>
      </dsp:txXfrm>
    </dsp:sp>
    <dsp:sp modelId="{6CF03597-32C1-456F-BF53-0F8496FC52BE}">
      <dsp:nvSpPr>
        <dsp:cNvPr id="0" name=""/>
        <dsp:cNvSpPr/>
      </dsp:nvSpPr>
      <dsp:spPr>
        <a:xfrm>
          <a:off x="0" y="317326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Remote sensing from space</a:t>
          </a:r>
        </a:p>
      </dsp:txBody>
      <dsp:txXfrm>
        <a:off x="26930" y="3200191"/>
        <a:ext cx="5813539" cy="497795"/>
      </dsp:txXfrm>
    </dsp:sp>
    <dsp:sp modelId="{68E0A7EF-0CF3-47A1-834F-A9DD1699D8FC}">
      <dsp:nvSpPr>
        <dsp:cNvPr id="0" name=""/>
        <dsp:cNvSpPr/>
      </dsp:nvSpPr>
      <dsp:spPr>
        <a:xfrm>
          <a:off x="0" y="379115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PM</a:t>
          </a:r>
          <a:r>
            <a:rPr lang="en-US" sz="2300" b="1" kern="1200" baseline="-250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2.5</a:t>
          </a: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/AOD relationships</a:t>
          </a:r>
        </a:p>
      </dsp:txBody>
      <dsp:txXfrm>
        <a:off x="26930" y="3818086"/>
        <a:ext cx="5813539" cy="497795"/>
      </dsp:txXfrm>
    </dsp:sp>
    <dsp:sp modelId="{DF73ED7E-BDBE-49DA-9695-137FA007D212}">
      <dsp:nvSpPr>
        <dsp:cNvPr id="0" name=""/>
        <dsp:cNvSpPr/>
      </dsp:nvSpPr>
      <dsp:spPr>
        <a:xfrm>
          <a:off x="0" y="4409051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Fundamental problems</a:t>
          </a:r>
        </a:p>
      </dsp:txBody>
      <dsp:txXfrm>
        <a:off x="26930" y="4435981"/>
        <a:ext cx="5813539" cy="497795"/>
      </dsp:txXfrm>
    </dsp:sp>
    <dsp:sp modelId="{BC5441AC-E02D-48F4-A87B-957DAEF6F120}">
      <dsp:nvSpPr>
        <dsp:cNvPr id="0" name=""/>
        <dsp:cNvSpPr/>
      </dsp:nvSpPr>
      <dsp:spPr>
        <a:xfrm>
          <a:off x="0" y="5026946"/>
          <a:ext cx="5867399" cy="5516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Summary</a:t>
          </a:r>
        </a:p>
      </dsp:txBody>
      <dsp:txXfrm>
        <a:off x="26930" y="5053876"/>
        <a:ext cx="5813539" cy="49779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F6FE3A-93E7-4F31-8A21-323A9B462AFA}">
      <dsp:nvSpPr>
        <dsp:cNvPr id="0" name=""/>
        <dsp:cNvSpPr/>
      </dsp:nvSpPr>
      <dsp:spPr>
        <a:xfrm>
          <a:off x="2443897" y="556"/>
          <a:ext cx="1589205" cy="1589205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Explorer </a:t>
          </a:r>
          <a:r>
            <a:rPr lang="en-US" sz="1600" b="1" kern="1200" dirty="0" err="1" smtClean="0">
              <a:solidFill>
                <a:schemeClr val="tx1"/>
              </a:solidFill>
            </a:rPr>
            <a:t>Vll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2676631" y="233290"/>
        <a:ext cx="1123737" cy="1123737"/>
      </dsp:txXfrm>
    </dsp:sp>
    <dsp:sp modelId="{EBD68546-5E6A-4D59-B44E-C9C531108DDA}">
      <dsp:nvSpPr>
        <dsp:cNvPr id="0" name=""/>
        <dsp:cNvSpPr/>
      </dsp:nvSpPr>
      <dsp:spPr>
        <a:xfrm rot="3600000">
          <a:off x="3617848" y="1550256"/>
          <a:ext cx="422880" cy="536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chemeClr val="tx1"/>
            </a:solidFill>
          </a:endParaRPr>
        </a:p>
      </dsp:txBody>
      <dsp:txXfrm>
        <a:off x="3649564" y="1602593"/>
        <a:ext cx="296016" cy="321814"/>
      </dsp:txXfrm>
    </dsp:sp>
    <dsp:sp modelId="{4855605E-0252-4959-AC3A-44E1528DD2F4}">
      <dsp:nvSpPr>
        <dsp:cNvPr id="0" name=""/>
        <dsp:cNvSpPr/>
      </dsp:nvSpPr>
      <dsp:spPr>
        <a:xfrm>
          <a:off x="3637443" y="2067838"/>
          <a:ext cx="1589205" cy="1589205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</a:rPr>
            <a:t>Suomi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3870177" y="2300572"/>
        <a:ext cx="1123737" cy="1123737"/>
      </dsp:txXfrm>
    </dsp:sp>
    <dsp:sp modelId="{D91857B5-D05D-4832-BE06-55AA95F2E646}">
      <dsp:nvSpPr>
        <dsp:cNvPr id="0" name=""/>
        <dsp:cNvSpPr/>
      </dsp:nvSpPr>
      <dsp:spPr>
        <a:xfrm rot="10800000">
          <a:off x="3039028" y="2594262"/>
          <a:ext cx="422880" cy="536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chemeClr val="tx1"/>
            </a:solidFill>
          </a:endParaRPr>
        </a:p>
      </dsp:txBody>
      <dsp:txXfrm rot="10800000">
        <a:off x="3165892" y="2701533"/>
        <a:ext cx="296016" cy="321814"/>
      </dsp:txXfrm>
    </dsp:sp>
    <dsp:sp modelId="{4BA69383-58BD-4D75-ADB9-C6BAD5B57166}">
      <dsp:nvSpPr>
        <dsp:cNvPr id="0" name=""/>
        <dsp:cNvSpPr/>
      </dsp:nvSpPr>
      <dsp:spPr>
        <a:xfrm>
          <a:off x="1250351" y="2067838"/>
          <a:ext cx="1589205" cy="1589205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</a:rPr>
            <a:t>IR radiative heat balance as a forcing agent for atmospheric circulation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1483085" y="2300572"/>
        <a:ext cx="1123737" cy="1123737"/>
      </dsp:txXfrm>
    </dsp:sp>
    <dsp:sp modelId="{ABCFFBFF-3033-45B7-AA79-A055101559AD}">
      <dsp:nvSpPr>
        <dsp:cNvPr id="0" name=""/>
        <dsp:cNvSpPr/>
      </dsp:nvSpPr>
      <dsp:spPr>
        <a:xfrm rot="18000000">
          <a:off x="2424302" y="1570986"/>
          <a:ext cx="422880" cy="5363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>
            <a:solidFill>
              <a:schemeClr val="tx1"/>
            </a:solidFill>
          </a:endParaRPr>
        </a:p>
      </dsp:txBody>
      <dsp:txXfrm>
        <a:off x="2456018" y="1733191"/>
        <a:ext cx="296016" cy="3218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622E12-6F33-40A4-9EA0-D3FDFAD56D1E}">
      <dsp:nvSpPr>
        <dsp:cNvPr id="0" name=""/>
        <dsp:cNvSpPr/>
      </dsp:nvSpPr>
      <dsp:spPr>
        <a:xfrm>
          <a:off x="0" y="312619"/>
          <a:ext cx="4724399" cy="680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33324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First image of the Earth</a:t>
          </a:r>
          <a:endParaRPr lang="en-US" sz="1600" b="1" kern="1200" dirty="0"/>
        </a:p>
      </dsp:txBody>
      <dsp:txXfrm>
        <a:off x="0" y="312619"/>
        <a:ext cx="4724399" cy="680400"/>
      </dsp:txXfrm>
    </dsp:sp>
    <dsp:sp modelId="{D4DCC158-A699-4E3D-ADA8-3E2CCAB1EC42}">
      <dsp:nvSpPr>
        <dsp:cNvPr id="0" name=""/>
        <dsp:cNvSpPr/>
      </dsp:nvSpPr>
      <dsp:spPr>
        <a:xfrm>
          <a:off x="236220" y="76459"/>
          <a:ext cx="3307080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1961</a:t>
          </a:r>
          <a:endParaRPr lang="en-US" sz="1600" b="1" kern="1200" dirty="0"/>
        </a:p>
      </dsp:txBody>
      <dsp:txXfrm>
        <a:off x="259277" y="99516"/>
        <a:ext cx="3260966" cy="426206"/>
      </dsp:txXfrm>
    </dsp:sp>
    <dsp:sp modelId="{73E97D92-A578-4F12-9FE1-18D8413C8DC0}">
      <dsp:nvSpPr>
        <dsp:cNvPr id="0" name=""/>
        <dsp:cNvSpPr/>
      </dsp:nvSpPr>
      <dsp:spPr>
        <a:xfrm>
          <a:off x="0" y="1315580"/>
          <a:ext cx="4724399" cy="932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33324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Clouds</a:t>
          </a:r>
          <a:endParaRPr lang="en-US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Weather systems</a:t>
          </a:r>
          <a:endParaRPr lang="en-US" sz="1600" b="1" kern="1200" dirty="0"/>
        </a:p>
      </dsp:txBody>
      <dsp:txXfrm>
        <a:off x="0" y="1315580"/>
        <a:ext cx="4724399" cy="932400"/>
      </dsp:txXfrm>
    </dsp:sp>
    <dsp:sp modelId="{DBBED045-CDFA-4B89-97AD-5246B9640046}">
      <dsp:nvSpPr>
        <dsp:cNvPr id="0" name=""/>
        <dsp:cNvSpPr/>
      </dsp:nvSpPr>
      <dsp:spPr>
        <a:xfrm>
          <a:off x="236220" y="1079420"/>
          <a:ext cx="3307080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Features such as </a:t>
          </a:r>
          <a:endParaRPr lang="en-US" sz="1600" b="1" kern="1200" dirty="0"/>
        </a:p>
      </dsp:txBody>
      <dsp:txXfrm>
        <a:off x="259277" y="1102477"/>
        <a:ext cx="3260966" cy="426206"/>
      </dsp:txXfrm>
    </dsp:sp>
    <dsp:sp modelId="{E269443F-71DD-4BD5-94C7-36CD1FF96D18}">
      <dsp:nvSpPr>
        <dsp:cNvPr id="0" name=""/>
        <dsp:cNvSpPr/>
      </dsp:nvSpPr>
      <dsp:spPr>
        <a:xfrm>
          <a:off x="0" y="2570540"/>
          <a:ext cx="4724399" cy="680400"/>
        </a:xfrm>
        <a:prstGeom prst="rect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6666" tIns="333248" rIns="366666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Tool to identify present and future weather</a:t>
          </a:r>
        </a:p>
      </dsp:txBody>
      <dsp:txXfrm>
        <a:off x="0" y="2570540"/>
        <a:ext cx="4724399" cy="680400"/>
      </dsp:txXfrm>
    </dsp:sp>
    <dsp:sp modelId="{8C8FEB05-D2E1-4948-93AF-910BE9894A73}">
      <dsp:nvSpPr>
        <dsp:cNvPr id="0" name=""/>
        <dsp:cNvSpPr/>
      </dsp:nvSpPr>
      <dsp:spPr>
        <a:xfrm>
          <a:off x="236220" y="2334380"/>
          <a:ext cx="3307080" cy="47232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000" tIns="0" rIns="1250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Satellite technology was developed</a:t>
          </a:r>
        </a:p>
      </dsp:txBody>
      <dsp:txXfrm>
        <a:off x="259277" y="2357437"/>
        <a:ext cx="326096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E56A7-547D-45D5-B68D-025ADF315C86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7EC8B-FF4B-4FEF-BF4A-4FDA6978A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5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Aerosol volume and size distribution are retrievable by inversion </a:t>
            </a:r>
            <a:r>
              <a:rPr lang="en-US" dirty="0" err="1" smtClean="0"/>
              <a:t>modelling</a:t>
            </a:r>
            <a:r>
              <a:rPr lang="en-US" baseline="0" dirty="0" smtClean="0"/>
              <a:t> </a:t>
            </a:r>
            <a:r>
              <a:rPr lang="en-US" dirty="0" smtClean="0"/>
              <a:t>from the spectral aerosol optical depth.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7EC8B-FF4B-4FEF-BF4A-4FDA6978A4E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44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7EC8B-FF4B-4FEF-BF4A-4FDA6978A4E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44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96EB5-7AB3-474F-8C32-46D8E0500C6F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622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3394-D69E-4AE0-8F2C-0D793ABAB4DE}" type="datetime1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78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30B3-2EA9-484A-A569-01AFAB335224}" type="datetime1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8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35828-76C3-4F16-B1BC-50CF6CACC7E2}" type="datetime1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6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6810B-DE9E-4A15-A3F3-9FF547ED9233}" type="datetime1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993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EF4F7-85B9-4E02-89AC-A0732A959CCD}" type="datetime1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57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3375C-DA2E-45CF-BD8E-F9555B72220F}" type="datetime1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442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319D1-E1A8-4CFF-948A-4021406AA650}" type="datetime1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3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9FE4E-0265-4B7E-895E-C9E8AB1CFC7D}" type="datetime1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01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EACE8-A97E-4A64-B5AA-F66C008F5B09}" type="datetime1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148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C063-5553-478B-87C4-4EDC498A451B}" type="datetime1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48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28CF4-603B-4AE7-8657-84200BBBACF9}" type="datetime1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39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9BC42-F4F1-491A-B912-0495DE1723E5}" type="datetime1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858A7-F307-4E92-B9CD-273B473BC1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48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13" Type="http://schemas.openxmlformats.org/officeDocument/2006/relationships/image" Target="../media/image16.gif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image" Target="../media/image15.png"/><Relationship Id="rId2" Type="http://schemas.openxmlformats.org/officeDocument/2006/relationships/diagramData" Target="../diagrams/data10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5" Type="http://schemas.openxmlformats.org/officeDocument/2006/relationships/image" Target="../media/image18.png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6.xml"/><Relationship Id="rId3" Type="http://schemas.openxmlformats.org/officeDocument/2006/relationships/slideLayout" Target="../slideLayouts/slideLayout1.xml"/><Relationship Id="rId7" Type="http://schemas.openxmlformats.org/officeDocument/2006/relationships/diagramQuickStyle" Target="../diagrams/quickStyle1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diagramLayout" Target="../diagrams/layout16.xml"/><Relationship Id="rId5" Type="http://schemas.openxmlformats.org/officeDocument/2006/relationships/diagramData" Target="../diagrams/data16.xml"/><Relationship Id="rId10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microsoft.com/office/2007/relationships/diagramDrawing" Target="../diagrams/drawing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image" Target="../media/image24.png"/><Relationship Id="rId7" Type="http://schemas.openxmlformats.org/officeDocument/2006/relationships/diagramLayout" Target="../diagrams/layout17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7.xml"/><Relationship Id="rId11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microsoft.com/office/2007/relationships/diagramDrawing" Target="../diagrams/drawing17.xml"/><Relationship Id="rId4" Type="http://schemas.microsoft.com/office/2007/relationships/hdphoto" Target="../media/hdphoto1.wdp"/><Relationship Id="rId9" Type="http://schemas.openxmlformats.org/officeDocument/2006/relationships/diagramColors" Target="../diagrams/colors17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microsoft.com/office/2007/relationships/hdphoto" Target="../media/hdphoto1.wdp"/><Relationship Id="rId7" Type="http://schemas.openxmlformats.org/officeDocument/2006/relationships/diagramColors" Target="../diagrams/colors18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8.xml"/><Relationship Id="rId5" Type="http://schemas.openxmlformats.org/officeDocument/2006/relationships/diagramLayout" Target="../diagrams/layout18.xml"/><Relationship Id="rId4" Type="http://schemas.openxmlformats.org/officeDocument/2006/relationships/diagramData" Target="../diagrams/data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3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13" Type="http://schemas.microsoft.com/office/2007/relationships/diagramDrawing" Target="../diagrams/drawing21.xml"/><Relationship Id="rId3" Type="http://schemas.openxmlformats.org/officeDocument/2006/relationships/image" Target="../media/image27.jpeg"/><Relationship Id="rId7" Type="http://schemas.openxmlformats.org/officeDocument/2006/relationships/diagramColors" Target="../diagrams/colors20.xml"/><Relationship Id="rId12" Type="http://schemas.openxmlformats.org/officeDocument/2006/relationships/diagramColors" Target="../diagrams/colors2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11" Type="http://schemas.openxmlformats.org/officeDocument/2006/relationships/diagramQuickStyle" Target="../diagrams/quickStyle21.xml"/><Relationship Id="rId5" Type="http://schemas.openxmlformats.org/officeDocument/2006/relationships/diagramLayout" Target="../diagrams/layout20.xml"/><Relationship Id="rId10" Type="http://schemas.openxmlformats.org/officeDocument/2006/relationships/diagramLayout" Target="../diagrams/layout21.xml"/><Relationship Id="rId4" Type="http://schemas.openxmlformats.org/officeDocument/2006/relationships/diagramData" Target="../diagrams/data20.xml"/><Relationship Id="rId9" Type="http://schemas.openxmlformats.org/officeDocument/2006/relationships/diagramData" Target="../diagrams/data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2.xml"/><Relationship Id="rId13" Type="http://schemas.openxmlformats.org/officeDocument/2006/relationships/diagramColors" Target="../diagrams/colors23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22.xml"/><Relationship Id="rId12" Type="http://schemas.openxmlformats.org/officeDocument/2006/relationships/diagramQuickStyle" Target="../diagrams/quickStyle23.xml"/><Relationship Id="rId2" Type="http://schemas.openxmlformats.org/officeDocument/2006/relationships/video" Target="../media/media2.mp4"/><Relationship Id="rId16" Type="http://schemas.openxmlformats.org/officeDocument/2006/relationships/image" Target="../media/image29.png"/><Relationship Id="rId1" Type="http://schemas.microsoft.com/office/2007/relationships/media" Target="../media/media2.mp4"/><Relationship Id="rId6" Type="http://schemas.openxmlformats.org/officeDocument/2006/relationships/diagramLayout" Target="../diagrams/layout22.xml"/><Relationship Id="rId11" Type="http://schemas.openxmlformats.org/officeDocument/2006/relationships/diagramLayout" Target="../diagrams/layout23.xml"/><Relationship Id="rId5" Type="http://schemas.openxmlformats.org/officeDocument/2006/relationships/diagramData" Target="../diagrams/data22.xml"/><Relationship Id="rId15" Type="http://schemas.openxmlformats.org/officeDocument/2006/relationships/image" Target="../media/image28.png"/><Relationship Id="rId10" Type="http://schemas.openxmlformats.org/officeDocument/2006/relationships/diagramData" Target="../diagrams/data23.xml"/><Relationship Id="rId4" Type="http://schemas.openxmlformats.org/officeDocument/2006/relationships/notesSlide" Target="../notesSlides/notesSlide2.xml"/><Relationship Id="rId9" Type="http://schemas.microsoft.com/office/2007/relationships/diagramDrawing" Target="../diagrams/drawing22.xml"/><Relationship Id="rId14" Type="http://schemas.microsoft.com/office/2007/relationships/diagramDrawing" Target="../diagrams/drawing23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4.xml"/><Relationship Id="rId13" Type="http://schemas.microsoft.com/office/2007/relationships/diagramDrawing" Target="../diagrams/drawing25.xml"/><Relationship Id="rId3" Type="http://schemas.openxmlformats.org/officeDocument/2006/relationships/image" Target="../media/image30.png"/><Relationship Id="rId7" Type="http://schemas.openxmlformats.org/officeDocument/2006/relationships/diagramColors" Target="../diagrams/colors24.xml"/><Relationship Id="rId12" Type="http://schemas.openxmlformats.org/officeDocument/2006/relationships/diagramColors" Target="../diagrams/colors2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4.xml"/><Relationship Id="rId11" Type="http://schemas.openxmlformats.org/officeDocument/2006/relationships/diagramQuickStyle" Target="../diagrams/quickStyle25.xml"/><Relationship Id="rId5" Type="http://schemas.openxmlformats.org/officeDocument/2006/relationships/diagramLayout" Target="../diagrams/layout24.xml"/><Relationship Id="rId10" Type="http://schemas.openxmlformats.org/officeDocument/2006/relationships/diagramLayout" Target="../diagrams/layout25.xml"/><Relationship Id="rId4" Type="http://schemas.openxmlformats.org/officeDocument/2006/relationships/diagramData" Target="../diagrams/data24.xml"/><Relationship Id="rId9" Type="http://schemas.openxmlformats.org/officeDocument/2006/relationships/diagramData" Target="../diagrams/data25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image" Target="../media/image39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diagramData" Target="../diagrams/data29.xml"/><Relationship Id="rId7" Type="http://schemas.microsoft.com/office/2007/relationships/diagramDrawing" Target="../diagrams/drawing2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9.xml"/><Relationship Id="rId5" Type="http://schemas.openxmlformats.org/officeDocument/2006/relationships/diagramQuickStyle" Target="../diagrams/quickStyle29.xml"/><Relationship Id="rId4" Type="http://schemas.openxmlformats.org/officeDocument/2006/relationships/diagramLayout" Target="../diagrams/layout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0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0.xml"/><Relationship Id="rId12" Type="http://schemas.openxmlformats.org/officeDocument/2006/relationships/image" Target="../media/image4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diagramLayout" Target="../diagrams/layout30.xml"/><Relationship Id="rId11" Type="http://schemas.openxmlformats.org/officeDocument/2006/relationships/image" Target="../media/image46.png"/><Relationship Id="rId5" Type="http://schemas.openxmlformats.org/officeDocument/2006/relationships/diagramData" Target="../diagrams/data30.xml"/><Relationship Id="rId10" Type="http://schemas.openxmlformats.org/officeDocument/2006/relationships/image" Target="../media/image45.gif"/><Relationship Id="rId4" Type="http://schemas.openxmlformats.org/officeDocument/2006/relationships/notesSlide" Target="../notesSlides/notesSlide6.xml"/><Relationship Id="rId9" Type="http://schemas.microsoft.com/office/2007/relationships/diagramDrawing" Target="../diagrams/drawin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48.jpe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2.xml"/><Relationship Id="rId5" Type="http://schemas.openxmlformats.org/officeDocument/2006/relationships/diagramLayout" Target="../diagrams/layout32.xml"/><Relationship Id="rId4" Type="http://schemas.openxmlformats.org/officeDocument/2006/relationships/diagramData" Target="../diagrams/data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7" Type="http://schemas.openxmlformats.org/officeDocument/2006/relationships/image" Target="../media/image49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7" Type="http://schemas.openxmlformats.org/officeDocument/2006/relationships/image" Target="../media/image49.pn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7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3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7.xml"/><Relationship Id="rId5" Type="http://schemas.openxmlformats.org/officeDocument/2006/relationships/diagramLayout" Target="../diagrams/layout37.xml"/><Relationship Id="rId4" Type="http://schemas.openxmlformats.org/officeDocument/2006/relationships/diagramData" Target="../diagrams/data3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7" Type="http://schemas.openxmlformats.org/officeDocument/2006/relationships/image" Target="../media/image55.png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7" Type="http://schemas.openxmlformats.org/officeDocument/2006/relationships/image" Target="../media/image56.jpeg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diagramLayout" Target="../diagrams/layout41.xml"/><Relationship Id="rId7" Type="http://schemas.openxmlformats.org/officeDocument/2006/relationships/image" Target="../media/image57.jpeg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2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2.xml"/><Relationship Id="rId5" Type="http://schemas.openxmlformats.org/officeDocument/2006/relationships/diagramLayout" Target="../diagrams/layout42.xml"/><Relationship Id="rId4" Type="http://schemas.openxmlformats.org/officeDocument/2006/relationships/diagramData" Target="../diagrams/data4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diagramDrawing" Target="../diagrams/drawing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Colors" Target="../diagrams/colors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diagramQuickStyle" Target="../diagrams/quickStyle4.xml"/><Relationship Id="rId5" Type="http://schemas.openxmlformats.org/officeDocument/2006/relationships/diagramQuickStyle" Target="../diagrams/quickStyle3.xml"/><Relationship Id="rId15" Type="http://schemas.openxmlformats.org/officeDocument/2006/relationships/image" Target="../media/image9.jpeg"/><Relationship Id="rId10" Type="http://schemas.openxmlformats.org/officeDocument/2006/relationships/diagramLayout" Target="../diagrams/layout4.xml"/><Relationship Id="rId4" Type="http://schemas.openxmlformats.org/officeDocument/2006/relationships/diagramLayout" Target="../diagrams/layout3.xml"/><Relationship Id="rId9" Type="http://schemas.openxmlformats.org/officeDocument/2006/relationships/diagramData" Target="../diagrams/data4.xml"/><Relationship Id="rId1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4.xml"/><Relationship Id="rId3" Type="http://schemas.openxmlformats.org/officeDocument/2006/relationships/diagramLayout" Target="../diagrams/layout43.xml"/><Relationship Id="rId7" Type="http://schemas.openxmlformats.org/officeDocument/2006/relationships/diagramData" Target="../diagrams/data44.xml"/><Relationship Id="rId12" Type="http://schemas.openxmlformats.org/officeDocument/2006/relationships/image" Target="../media/image39.png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3.xml"/><Relationship Id="rId11" Type="http://schemas.microsoft.com/office/2007/relationships/diagramDrawing" Target="../diagrams/drawing44.xml"/><Relationship Id="rId5" Type="http://schemas.openxmlformats.org/officeDocument/2006/relationships/diagramColors" Target="../diagrams/colors43.xml"/><Relationship Id="rId10" Type="http://schemas.openxmlformats.org/officeDocument/2006/relationships/diagramColors" Target="../diagrams/colors44.xml"/><Relationship Id="rId4" Type="http://schemas.openxmlformats.org/officeDocument/2006/relationships/diagramQuickStyle" Target="../diagrams/quickStyle43.xml"/><Relationship Id="rId9" Type="http://schemas.openxmlformats.org/officeDocument/2006/relationships/diagramQuickStyle" Target="../diagrams/quickStyle4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5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6.xml"/><Relationship Id="rId3" Type="http://schemas.openxmlformats.org/officeDocument/2006/relationships/image" Target="../media/image64.png"/><Relationship Id="rId7" Type="http://schemas.openxmlformats.org/officeDocument/2006/relationships/diagramColors" Target="../diagrams/colors4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6.xml"/><Relationship Id="rId5" Type="http://schemas.openxmlformats.org/officeDocument/2006/relationships/diagramLayout" Target="../diagrams/layout46.xml"/><Relationship Id="rId10" Type="http://schemas.openxmlformats.org/officeDocument/2006/relationships/image" Target="../media/image63.png"/><Relationship Id="rId4" Type="http://schemas.openxmlformats.org/officeDocument/2006/relationships/diagramData" Target="../diagrams/data46.xml"/><Relationship Id="rId9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gif"/><Relationship Id="rId3" Type="http://schemas.openxmlformats.org/officeDocument/2006/relationships/diagramLayout" Target="../diagrams/layout47.xml"/><Relationship Id="rId7" Type="http://schemas.openxmlformats.org/officeDocument/2006/relationships/image" Target="../media/image65.png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10" Type="http://schemas.openxmlformats.org/officeDocument/2006/relationships/image" Target="../media/image68.jpeg"/><Relationship Id="rId4" Type="http://schemas.openxmlformats.org/officeDocument/2006/relationships/diagramQuickStyle" Target="../diagrams/quickStyle47.xml"/><Relationship Id="rId9" Type="http://schemas.openxmlformats.org/officeDocument/2006/relationships/image" Target="../media/image67.gif"/></Relationships>
</file>

<file path=ppt/slides/_rels/slide5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8.xml"/><Relationship Id="rId13" Type="http://schemas.openxmlformats.org/officeDocument/2006/relationships/diagramColors" Target="../diagrams/colors49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48.xml"/><Relationship Id="rId12" Type="http://schemas.openxmlformats.org/officeDocument/2006/relationships/diagramQuickStyle" Target="../diagrams/quickStyle4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8.xml"/><Relationship Id="rId11" Type="http://schemas.openxmlformats.org/officeDocument/2006/relationships/diagramLayout" Target="../diagrams/layout49.xml"/><Relationship Id="rId5" Type="http://schemas.openxmlformats.org/officeDocument/2006/relationships/diagramLayout" Target="../diagrams/layout48.xml"/><Relationship Id="rId15" Type="http://schemas.openxmlformats.org/officeDocument/2006/relationships/image" Target="../media/image69.png"/><Relationship Id="rId10" Type="http://schemas.openxmlformats.org/officeDocument/2006/relationships/diagramData" Target="../diagrams/data49.xml"/><Relationship Id="rId4" Type="http://schemas.openxmlformats.org/officeDocument/2006/relationships/diagramData" Target="../diagrams/data48.xml"/><Relationship Id="rId9" Type="http://schemas.openxmlformats.org/officeDocument/2006/relationships/image" Target="../media/image48.jpeg"/><Relationship Id="rId14" Type="http://schemas.microsoft.com/office/2007/relationships/diagramDrawing" Target="../diagrams/drawing49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0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3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"/>
            <a:ext cx="8382000" cy="2062103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Remote sensing of particulate pollution from space: Have we reached the promised land</a:t>
            </a:r>
            <a:r>
              <a:rPr lang="en-US" sz="3200" b="1" dirty="0" smtClean="0"/>
              <a:t>?</a:t>
            </a:r>
          </a:p>
          <a:p>
            <a:pPr algn="ctr"/>
            <a:r>
              <a:rPr lang="en-US" sz="3200" b="1" dirty="0" smtClean="0"/>
              <a:t>by</a:t>
            </a:r>
            <a:endParaRPr lang="en-US" sz="3200" b="1" dirty="0" smtClean="0"/>
          </a:p>
          <a:p>
            <a:pPr algn="ctr"/>
            <a:r>
              <a:rPr lang="en-US" sz="3200" b="1" dirty="0"/>
              <a:t>Hoff </a:t>
            </a:r>
            <a:r>
              <a:rPr lang="en-US" sz="3200" b="1" dirty="0" smtClean="0"/>
              <a:t>and Christopher, 2009</a:t>
            </a:r>
            <a:endParaRPr lang="en-US" sz="3200" b="1" dirty="0" smtClean="0"/>
          </a:p>
        </p:txBody>
      </p:sp>
      <p:sp>
        <p:nvSpPr>
          <p:cNvPr id="3" name="AutoShape 4" descr="data:image/jpeg;base64,/9j/4AAQSkZJRgABAQAAAQABAAD/2wCEAAkGBhQSEBQUExQUFRQVFxcVFBQXFxUYFRYVFBUVFBcUFBYXHCYeFxokGRUXIC8gIycpLCwsFR4xNTAqNSYrLCkBCQoKDgwOGg8PGiwkHCUpLCksLCkpLCwsLCwsLCwsKSwsLCksLCksLCwpKSkpKSwsKSwsLCwsLCwsLCwsKSwsKf/AABEIAPsAyQMBIgACEQEDEQH/xAAcAAABBQEBAQAAAAAAAAAAAAAEAAEDBQYCBwj/xABEEAACAQIEAwUECAIJAgcAAAABAhEAAwQSITEFQVEGEyJhcTKBkaEUQlKxwdHh8AcjFRYzYnKSk9LxF2MkQ1NUgqKy/8QAGgEAAgMBAQAAAAAAAAAAAAAAAwQAAgUBBv/EAC4RAAMAAgEEAQEGBwEBAAAAAAABAgMREgQhMUFREyJxgaHR8AUyQmGRsfHhM//aAAwDAQACEQMRAD8A3LNUDvTu9Du9biR4ITvQ1y5SuXKGuXKKkWGuXKFuXKVy5UBM0VIsls4uPQl25RbrQuJw5I8/v8qumgv03oCu3aEu3KV25QzvTCRRITvUDvSd6hZq6HmRM1Qu9J3qFmqjYzMiuXJqF3pO1Qs1BqhiZE7VCz07NULGl6oZmRM1Qs1JmqJmpaqGJkTNUTvSZqiNK3YeZGZq5YaT19OXlypNXNK1WwyQjTU8U1DOn0670NcuUrlyhrlyvQpHhBXLlC3blK5coV7lFSLIctNS2rU1EiVMulcpjWLH8kV0QagxF3WKKbVhUGJs6npVUxrgZ/iiZXnk2v5/vzqud6u+PW4toejEfET+FZ5mpuK3IvWPVCZqhdqTvULPXWw0yJ2qFmpM1RM1BqhiZGZqidqRaoXagVQxMiZqidqZmqMtStUMTIxNd4O3mceWpodnqw4Q6iZYAnlPSlqrbDpaC04YC5yhZCmZWVlgQNOu5+FUeLwT24zAgHZvqn0Na7Coe76NcPwn8lHyqxXBd5KwIjKoy5hqNSV5gafA1W4TnZZV30eb06oTsJr0jiOGwlhcJZ7i3ecgP3qoc7TEd4u7yxOmvs7CrXHYTA2Aty6rOreGFuWrbqV6DKxdNxOkER5DJw9TOSpTWuW9fh+v9w+aXjlv41+Z5bY4PdfZT76K/qzd8q0HE+1GHDnuFfJyDlWbzkqqj5VX/wBb/wC7WpwxLyzLeXqm/sz2/fyeyXLlC3LlPcuUJduVtpHmRrtyuENQs+tS2xV32C452ye25oltRpvQ6iNantr86XpmnjgitrG9K5iFzR7p5V1etGD0j3zQFkZiOv31Xz3DJa7Ff2ruwEA5kn4AD8azDNVl2hxga8QDKoMgPUgksfiT8BVO7U5j7She1u2OzVAzU7PULNVaoJMjM1Ru/wC/Kmd6iZ6BVDEyTYWx3lxUmCxAneJOp9w1qzudjL5BNvK4USYOUgeh0+dVOAx3dXVeM2WdJjcEbwetafBdulgpkuKG3iGBmPQ8hypaqHMczruZTEcKvIYa24840+I0+dc8Nhmyd0brvC2wCwIcnQgDf0r0Szj0cMQYzbAgqfaBjWBWk7Cdm7C3WxKgd67OgZiGW3KjM4iNyxHynUmk+qv6ccvwCQ4dalpnlWJ7AYxQXuIqjUn+Zazcs38sNm0JgwIBrrCdl1Grmfur1PtrYtOyJbxKXmliwSIQ+JROpGrIwiZGU15zxrg2JylkdCoXNAlWjXlqORG9C6R3WFXmn7XwvAHqceWr44nqfk6N2zZXdRHKhh22W0SFQMeRM6c5EH99DWOe6SdSTV1hu091bWRLduFUS2VswAhZnNpM+ksTuxNcyZua460juDpfpvk6bf5Gi7O/xNFks1+xbvXSxKXLih8inWFEgDxEnY71Qdsu1NzHYjvXIgDKoUBVAmYCiOvypXe2DM2ZsPhToRHdnL4mzE5Q0SWgzyjSJMwv2lOZWGHwyQSwy28syrLBIMkeKY2kCZ2oCSS0kOeSmNNSpVCHvFy5Qd27Ulx6DvtXq0jw52jUXYuDnVOuLynqOlE2cehIkgeTafMVy5Y1haLl2UCTt1pWscCQBQ/0tCNHtxvBZfnrQuI4pat+yyT5eI+6NBS3Hfo0k9eyw4hiWWFXUk61QcU4j3IKj+1Ij/ADuT/e6D39KHxvadoIt6f3zGb/AOI5euvurP3LkmTvRYx68layb8CdqhdqTtULNRKo5MiZ6hZqTNUTNS9UMTJ6ngMBa/ohENpbzFO8UFYuG7e27onUiSo06b1irnYPEgIW7sBlLyGmFAEFgBpJZRpJ8Wo0MXPZftxiR3Vu4Eaxbyx4crBbY8IldD7IGoNaLiXaPwhsRbFsXLLd0c5cjOynMYAg/wAsCOhmsPNmzYsilLe/1/Tb/A0I+lc734PNk7MuHK3NI3jXz0qyTDWrIkx6mo+0faNFeLRVhlHiXadRB6GsjisazmWJNPfVmVv2Z9dPly21T1OzQY/tQBog99d2jeNuVx9m3nALJ3zKwMDTwabN8iDtWTJrnNSWXK77Mew9NGL+VdyyHELuGuFbV+QIhkJKHdhAYcizctyaPw/bnEKIYW3G2qxpM/UIG/lWdpwaGrqfDGTp3k9BJIHIT0ptJ8v3rFMTXSiSMoM6QNzNUIc0Tg+Gvd9kafaOg+PP3VacO4EBBuan7PIf4jz9K02Dw3QCAPLQelNTg13v/AvWb1JUcO7JLu8sfgvw3NWv9WrX2E+FW+HX0+NT/Sbf2h8RReSXZID3flhrUJiRRbVBdFb6PMaKe61DO9E4tIoB2oheJEz1C70naoWaqNjUyJ2qFmpO9Qs1CqhiZEzVC7UnaoyZpeqGZkZjVhwvhJc5m9muOG8MLvDAjKdQRBq14pxEWUgb8hQv7sFmut8Ma7j47iKWFgRMaD86zfEccGRcoM6l3J1dzrtOg1oPE4ksSSaHZqSy3yex3psH0p17ZeHCYHc4i77I07sk5vMwABEbAwSdWA15v4fAjPlu3mgHIIAkwYzE2/DrA0mRqcuwoSa5mk6Y8kKaSnrSpA0M6NSpV2tuR5yABG/X8PjUIPasl2CqCSdABzNabA8KFnoXjxMNYn6q/nzqPheC7kf9wiCegO6jp5mrG2kanYan8qex41jW35/0KXfPsvAbhrAOhmTU11SizMbaaamaXDrJnMQdY9w5VLchHgqGBmZnbaOnuqrrZVIh+kkQCsztz57xT/SW+x/+qPwOJto7HLM5YAA85+8VbfTl+wP89r/dVOfyX4kTvUDtSdqhZq9MeVSIsQkiqbEpFXTGhMTZmu7DQtFI7VCz0TibJFAuaDTHYWxmaoWanZqhZqBVDMyJmq57O8Mcul3NkWYmMzFZhoX4++KoGarHhGPckWg0JJJA3M8ienl50u67jC1CdP0eucawmGSwAvdm4yjLlWWOhhmaZAmNCTsQJnTyHi2FutiVW+wthiALjf2apOrDyAkwNfeavcd2obDsoILpBGQnbTQqTMcuW3urJcW40+IctcOn1VGir6Dn5nc9aVrUTx22w2K1llXrRYp2btHfGYdW10JGUwBswY6SY1g6ExpUWL7O2kVm+mWXgEgLBZiM+gGbT2UGuv8AM20NU+Fw7XHCIJY7CY2E8zQ7UlTYwkPTGmpxQyw1dEbUo/f40xqEFV72e4dobzDRfYnaebfh6+lVOBwZu3FRd2MenU/CtfiCoi1b9ldD5xy/fOmunj+t+v8AYDNX9KOcNbJ1613bAL5R7K7k/aOmvpv7jTXMSVAC+0flXWJUJbCgwSFJ6mevlJNEb2BSLnhl5CwUNmlfUgbyffQuCuyzKVNxszBVJjKJkyRqdRt5Gp+EKdLjgD2RJMSAo08hr8qtBhbFsmSYY6qIJOYa67xpQW9F0DYThUgDeddNBGu/pp8aI/q0/X7/AM6ssJx2yilRoIgCDm0JlSSNeXXajP6YXy/zmhvTLLaM2bk1yzVVJjoohMYDXq2eYUhLGo2Nc97Nclqo2GmSK/aBqoxeD6Vck1E6zQqDx2MxdUih2atBicEDVRicERSt7HcdJgDNRHCb+W8tDXbZFD5yDNJ1emNcFctFx2oP8wHyqiJrXXOzl+/hbV3KP5hhPEoJ1IkgnQaHU0Zw3+C+PvIj/wAi2Lnsh7ni2YzCg8lNK5Ms3T4vZbBFY8aVrRj+HcMuXyRaQu2ggb+IwPnz2o9exOMO1knUiAyTp1GbQcvUEVr/APovftgl70QwQ5EJ3K8yR9ocuVZPtdwP6FfW0Gcygck6alnGg0geHzobiktsMskt6RVYvhzWioeBmzbEGMrtbMx/eVvWKGFImieGWrbXVF1its+0V1I0MQIPOORqhcGpE1Z8Qw+HUHu7jswAgFdJzQQSQD7OsRoZEtvVZUIXPAgUVnHtN4FPQfWI+Q+NWNkxRVvAi1YQH2sgPpPiP30HcNaXDjKkRb5NsIwbEvIEkKzGfIH9KkxWJDXQCRsBmEkKdSSOsA/Kq5MSV2JHUjeD/wAUWtkZUdjqTnKxp3a7n1OvlQmi6LftNxVEC2l1IIJPICPv1oWyxO8mAD7gIB9YBHurN4i6WYsdySaO4RxMq6qzHKTr/wAbHcmhZIetovD7lxYeHIJiZA5a7x5DfzoiV+z/APf9ag4gbZmCGgkMYgqw3Gw2+etDZbXU/E0m1sZT0cs9cd/FcO9Qu1evqjzswGJjyKnTiIqmZ6jN2gVYVYtmjGLBp+9FZn6URXa8SIoTyousLNA70LcE1WDitdf0kKFWRMusbRNewgNV9/h1EHiArg48Uvblh5VIM4Z2kvWWGfPdQESudl8KoVCiNgPCREeyRz0v8T/FvFNbt2kZLS21AVu7VnmCCSzzrqdutZBsSDUTsppVYomuUjDyVU8WWuO7YcRec2LvlSQSEcoDqNSEjoPhVDxPF95cLS+se2xdvex13mpM8bGuWvA7gGq1G/ZJpr0Alp33qfA4R7jhbYLOdgN/WeXrRnD7dlrqh5yzt1MaAmRAJgTXofEuHYdMNZxGERUv2Ze8ikS1kDLc0mTEEydxm6GgVSmkmHlOpbRT8F7C21ObFHMdigJgSNyeZ+WvOsdhsCDiVtAhh3gTMNiM0SPKNavO03alsQSls5bex18Tx9roPKgeyuG/8XbOnhzN8FP40ypTtSvkC61LbL/jJJuEj2do+VVtwgetH8QOpqru703fkXkZsXvoNecCR0jzqxwGAbESxlU9n1UROu7Exv5VTjf861nZ1QAdjCz7QY7eZETyHLrvQa7F0C8c4SosoUExpIBO7dR5kQayzoVPpzr0LjV206+O4VBEgnMBoQxjTKfZG8ySCKw3EMYH0VctsHQQASOrHmfurkM6GpfyKLnhcOP5gH1TO8cm/P1p/pdv7Y+B/KhcNFvxPk1GXuzMweZiSOW9TfTk+wf9NPzoTxovyEzVCzU7GuMtblUZsrRwzVGaIFqnFmhNNhFSQGbZpu4o4pUVy6BQqleyyyN+AU4euGt097GUI+IJpW7hDEzT8kjmoGet3/DDhCG69++AcmVbSEEsXuGMyrG4A35STpE1Z9pOAYbENiGg2L2cSzCEuHQ+EbrvExBPxrLydWlk4a/E0cfSt4+aZ5j4omDG08q57w1qsTwtQi5kfICVWB4CQSDDbMZBmg+6T6tr4mjrYpeRT6KHOaUmr0HoiCrWytjIAEa7dcQFEKAx0gRMmdt/dVpnl7B/XRjKnuY+4wALGBIjbfeesxXq/bbh1g4FbqYezauKyIHQZQ8qSUKzB8IzTvWWTGWLQBtWg76HO8aGOX6AV1Y039p6LVmU9jFEVddkT/4gnoj/AHAUr2HLsWKiWJY+pMn76J4Rhil0kLHgb8DXcP8A9EUvNLloscdv+FV1xd6NvEnf/n1oa8sjf0FOU+4NA9+3B0M6AztuJ0rR9j7Ba67OoyZRuNzOh102BmqJMKSYjUHWd4318gPvrZcBwcWSCSJ56gT1H6UCn2LokPBrFxmaQlsTn3HiGni6gRtWU4vwlcOwuqwuoScmuxGozjmNulbniPDHbDkDTaJPTmxkAD4isZxe6uRVJzBNGIIEtoCwESV1678hVZZYz11Z8WszqOh6z5/ga6/pC59qpsYwVYES0HrETp8/uoCjIhbhacLXUU9aRmbGio7l0CuL+IiqzEYqaDkyqQ2PE6J8RjaAuXya6w5U3F7wsEzDOVgtlnXLOkxtNaKxwHCsuZb106EqptRLToGM6aAbTvWbkyumPqJxrZQYPANcPQdavbGDtWVzNv50Rcy20nYCqZZuk3H9hdhQX2BVbpbfgsLnGbjn+V4FEQ2xny9/3Va2OK3cQ6WAe9vrqGJ9o6QrjYwIjblNY3EcQYnTQDYCmwOLyPm1mD6yedCuVTTfobwOsctLtsu+Hvi76OqapbYNcRmIAJzSYmeTTGvvimxXZrGKGLAAKrO0Ouir7Wx3B0iqK9iiXZgSMzZjqZmZmeutRrdIG5HvPpVicUI3m6mpUxrhw+aWBDSYOoMiQd9qHpVCaRaXO0Fy7dVsQzXUDAsklVIGhgIVAMcxFWlvi+AgZsPfnnlvGPUSfL5n1rNI5Vp2I6j7wa5moTSCHxxk5SQJMDmByE1YcC4m30i3mMgmD7wR+NU813Yu5WVhupB+BmrQ+NJlKxy14NljDJnYRp1+FAyAdRPlVhxO8HdY0kZh0KsJBFAXRWja7iiBCTMjQ1d8M7UvbXLAZiDlJ0gjZdOWh/ZNB4Xh+YgtMcwBz6ekf8Gu+KYe2oi0oPhHeMZJBPros+XyoL0+wQvOM9rg2HKQQzCI02YakazEEa85rGXLoiMvoZ21mR6/hTgnQkxGx6Rr+/WuLzEk+esbCdKiWjpDceTJripxh+pA9Z+EDWifoVr/ANUfB/8AZVtkDKHxF+KkvXIFVGKxE07lycUJYsfJnOIvzQzNSZqkweFNxwo51lXbbNNSpQdwPhXeuC05AddgT1ia9V4Z2Mw7yUulkyGBIVkudX8OqjoBrO/OslYwotoFXl99WuD42yAsCxuGZJjKOhWNZ1bTbWlM8ZWt4q0wWPNjbfNfcAYvGW7ftMo6TEn0A1PurP8Aaa8Cildm19aq+N3i19yetWmMTvcKpG68qdy9Q8i46K5a04frf/DN0q6a4TAJ0GgHIelT8Pwy3LgVmyKZlomIB8wNTAkkDXWlhsH8qatC3Z/DcsbbbbTIwM84zECBvvJEwCYBpuIYdUuuqOHVSQrjZh1GpqEIAJpRSmlUIImmp6eahBuXnSmlSioQ2HCGF7DIfr2pQ+m4nygxULNz99U/A8WVcqDGbb/ENviJHvq/vrMGIkAj3if36VozXOExKlxpoH+kkEwd5ieU86Ju8ULWoa2pYe0SN+jHrppQyYUswAG+nlUWIw72zDA7EDoRVGkdQXj8PaySgyEjXfu5AGgYkwwMz15VUskHxAnXUTE+U9d/hRN7FtEMJ8IXXNpAgNv7Q5HzNC991AP76j0qJHTlLDO0KpJPID5wNhU/9DXfsGpTxC6bYyrlRJXMJ+sQYY7E6fM9TQv0tvL4V3udOMbiKrWau79yTUJNCzZOTCYo4oRNavszw7KhuEb8+Q99Z3h2E7y4By5nyr0PAcSNlStt1AMSPCdpAInnqaDK33B567cQVmmkoqfGYxrjAuQSBEwBpJOsb6k1xbWrCbMFxP8AtX9aN4FxDKxRvZaoeOWCMQwHM6e+tl2X7F2ba99jA11xBTDL4Vn/ALrkgmOaj57UFtJ6bNF4/q49GbxXZO8TnS25skwbuViiyeZUH4CTVjibXDrdjKj97cjxP/NVyYiLYgIq+snzIrWcY42XguVVF8Nu2sKi9FRRpXnHH8O3es5UQxkQNB+vnRsmJ4mnvv8AHokWp1FPuA4QpnGdWZJlgpAYjnBINQnfSlNKghRUqe3MiNTOgidfTnV3heyV188wpW2bijSDlTvCGOygLOp5wNtatMVXhEKSaYilNKqkEP3501dL+/PyrmoQdWggjflWvwOLF20vXUSNgQJI9NyP0rIVYcF4n3FyTqh0ceXUeYo+HJxen4YLLHJbXk0aX2tnT9DVthMZbeZAB8PuKyQZ9SaBxFkMMymQdRG2us0AZWY/f501eMWTNEtzDywZFuK+pynczJkyNRvv7qz/ABng6gh7AY2mjUiAp6E/nQmYgz+m9SpxDwhGEpOokj1206+k1RS0X2dcJxxA7oJbZdWYuCfZltJMA+cchQ/0y99hf9K3/srZ8Kw+CCi4bXeZgNNwcx1EMYBG287UTGB/9qv+jc/21Xkvg6eQk01Ku7VvMwA5mKU3sa8Gl7LcOlGc89BWhw2AUKbjZNJEOJUnTy/c1HgrHd21XoKa/dIRwqglwEM8l1JiCNZj4mrZObx8Jfv/AKJ4Ms/WdV4GTic7ogXxQoAJkwQCx1AGp+VT2eKQqju05zm116iIqusYbwhvBBkSJOo3GvOiEsda5OLE++vzf6h8uZz70/u/8M/2sskXFfYkcuR3EVXYfjuIT2b1wDpmJHwOlaftNhM9iRuutYiq1Kfk5gvc9g3HcWu3iDccmNtgOesDSdd6ssBxhdEuHMpG5Go8j76oaVQtlxTkWqNFjuzwMNbOYb5QfkDyqkxOEe2YdSp6Hz9aK4bxp7OxJGnh5R/zFe4fw74Bbv4f6Xftoz3J7pLy5lFtFhrsHUnXKp1+ekAYvqxXCu6+Tzfsl2UKomJJlz4re4CARFwnrO3oN5qbtrfVD3JcIr3D3pWWZwMpDxMlVcMMpOpM6ssrs8deVreSTaWLhSbbspbvGyA5REEmQJ1knbfzv+InYq9gbwd7gv2r3itXwMuaApylfqkAroJEbbQG7yKcf01+I0A28XgkGU2WuQD/ADCzLnOaQ2XOI8Phy++eVA8WxGHfL3Fp7erFszZpmMoXoBB+O9VyOVIIJB6jemmlDolMU7pBI6ev40kBnTlr8NedF4DhF29/ZIW1iAVkmJgAmWgamNudQgHNKriz2RxTCVskiWX2kksjFWAGaSQQRVficC9ucyxBGoII8Shlhl0IKkEEcjUIWXAeM5P5bnwH2W+yT1/u1e3bX6dD6GsPVxwrjeQBLmqcjzX8xTeHN/TQvkx+0Wd2zUD2x5+n61ZQCAQQVOzD8aguWKZaApgQkezI6g7GOo5119Kbqf8AO/8AuqVgR+XL4VD3VV0W2Zyrbs3hM94HkutVNa7snhYtl+tZ8ruGzVxhl5cNDsasrduwVGa5cVtcwCAjfTKZ6bz7qAvgZmyklZOUkQSJ0JHIxyohnpHKt4QvISQNN2Mn506micNwm7cAKISDtsM2pHhk+LURpUBQgkEEEGCCIII5EHY1xa9Fq35ZIyZlKnmK89x2HKXGU8jXoVs1ne1nDf8AzAOUH8zUpdgnT3xrXyZinWkD19379KYGhGgaDsjwNsViCxAKW4e5I8JJPhUgDm3LoDWrH8UbmGuHDnxWbJi1lyhlbJluTGjKXJMH3ViOHdobtixctWmK96yliN4UGMvQ6nX4RrVXNEdLhxX3kPY7fbbCG5C3c05SEW2+UkgtlJKgmDppB8Q1EE1BxviRuW/ol5ibUq9q3cyF0iVBXKTkBEwsxB0AryM+VOtwgyDB60MDmxvJDlPT+TX4/sPOtpvcazuN4NdtHxIfWJFH8N7X3bW/iHStZge1Nq8vjQ/CZjeOtWS32RmPJ1fT/wAy5L8zzarDB4O/3Za3nKNowRpJjbMimefMc60+NwOHvOoFvKraZ5AIJ6jYa/nV3wk27LDvsM7LaXKIXR2y5EDPoAM3iMnZTXbx1C2zT6fMs3lNfv8AfY89v3b4GdnuE7TnYkA7g+R0+FA3LxYksSSTJJJJJ6knc1ccTt3lkG2Vn2jHM71SxXcihP7BbHfJbERSo65wS+N7T+4T91EcPxFlEZL9h2YMSSCVZRAHugg6HfNyjXlY6j+ZNfeEA8DxN7R8J05qdjWhwXF7dwR7J+yfwNB2sdgAsHD3jP1u9GYagwCAF6j2f0pcVcUu5RcqFiUUkkqpMgTzgaTV4zOe3oHWNUbI4edqi+i1msNxa5bjWR0OtG/1nb7I+P6U0s8MA8VFKqyYr0HhtnJaUeVYjhVjPeUedb4iBScFepfhDLbLGFBJOwG9T4fhRJzOSB9nQfE8v3tRvZ62GcgnXQwRoVB2n1I08quOJ3ltXELQVe2ojTw+J1Zh7gvwoGT6tbU9l8+/76DdPjxpKq7v49EVq7bVbLamEdQFUkZTcmTAncn1qz4hZFy4xKhptEO5jwd3akFjymecbVkblzLbQK6hhmBMnSQpDEDfUeu/vKxHaZ/oNzCIS3eb3X9oKSCyCDsYOp1AYjpFsWNwuPr8/ITLkh935KlDXV+2HQqdjVCMLdXYH3MPzqRMVfXkx9Vn7qa0vkQ+l8NGa4ngDacqeunpQlajird8niUq42MaHbrsdKzLrB2I9aBS0x7HTa7+TmnpTTVUIPT2wCRJgczvHurmnFQhr8L2WQLPtEgFX3HUELsR6zRJsZhroyxIH1TyI8iNR5SOtEfwv4gt66MHdYAt/YFts25te/Ujz05in7d8YsWL2TDMty6kq7rBtgayhOzkHXTQHnqRTUdRMvSQvWOmU2OxS21htG6fa6EeX3VLwjtqbVsoQcucEw2hGV1CxvADt5eI1lb95nYsxLE7k1HVMmer7eiywzpr5PUcL2lw94QSATyapLvZzDXiPCNTyMV5dcvs0SScohdToJJgdBJPxonCcYu2/Zcj30HZl1/C3D5YbaPTLSqEAKiF0jM07AE9NY38qpuM9kzfvq6PlN7wMolmLKszGmhRSd/q1Y9kuPtftM75AVZgzC3a5qGUk5dJJPwq2/py0zIjYhQxu24Cup2aGUqnUMf1r03WZI6jpNrt7W2bflFVwLsNcwhm8bTWrmhDMoYXFdragKwMsWRxlG4G+muY7b9lDhmF5ARauEiCIyOZOUaDQgEjpEV6nxt7Nx7Dgh2HfEhc0BS+KdO9OgBm6pUb+JzppNfj1t37Xd3FDAwZPIj6w03/ADNYePJNYXjv13n9PxFOo6zH0/a/ja/Q8RpV6RiewdltpFCf9O0+2aV0Kz/Fenflv/Bn+yeHm6W6Ctawqj7FqMjnzq+aiT4O53u2crdI512+OcxLbbaDT5VxFM1d0iqyUlrZwxmmFPSqHNjUhXVNUOHdZHtFwzI2ZRoa1ooTidsG20idKjW0ExXxowZNNTtvTUE0xysb0qRNNUIPNNSpVCD01ODTVCCp6kw6zcUHYsJ95prywxA6n76hDknz0ovh3FGssrLurK6mSGV1IIZSD5bGR5UHTVCGtxvba/et3GuXPEYCnMS7MSCxPkBInbYDyp8L2mv29nJ9aqq6B/fuqFLxxkWqWzW4T+ILj21B9KO/6iJ9g1gqVd2JV/Denp74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ata:image/jpeg;base64,/9j/4AAQSkZJRgABAQAAAQABAAD/2wCEAAkGBhQSEBQUExQUFRQVFxcVFBQXFxUYFRYVFBUVFBcUFBYXHCYeFxokGRUXIC8gIycpLCwsFR4xNTAqNSYrLCkBCQoKDgwOGg8PGiwkHCUpLCksLCkpLCwsLCwsLCwsKSwsLCksLCksLCwpKSkpKSwsKSwsLCwsLCwsLCwsKSwsKf/AABEIAPsAyQMBIgACEQEDEQH/xAAcAAABBQEBAQAAAAAAAAAAAAAEAAEDBQYCBwj/xABEEAACAQIEAwUECAIJAgcAAAABAhEAAwQSITEFQVEGEyJhcTKBkaEUQlKxwdHh8AcjFRYzYnKSk9LxF2MkQ1NUgqKy/8QAGgEAAgMBAQAAAAAAAAAAAAAAAwQAAgUBBv/EAC4RAAMAAgEEAQEGBwEBAAAAAAABAgMREgQhMUFREyJxgaHR8AUyQmGRsfHhM//aAAwDAQACEQMRAD8A3LNUDvTu9Du9biR4ITvQ1y5SuXKGuXKKkWGuXKFuXKVy5UBM0VIsls4uPQl25RbrQuJw5I8/v8qumgv03oCu3aEu3KV25QzvTCRRITvUDvSd6hZq6HmRM1Qu9J3qFmqjYzMiuXJqF3pO1Qs1BqhiZE7VCz07NULGl6oZmRM1Qs1JmqJmpaqGJkTNUTvSZqiNK3YeZGZq5YaT19OXlypNXNK1WwyQjTU8U1DOn0670NcuUrlyhrlyvQpHhBXLlC3blK5coV7lFSLIctNS2rU1EiVMulcpjWLH8kV0QagxF3WKKbVhUGJs6npVUxrgZ/iiZXnk2v5/vzqud6u+PW4toejEfET+FZ5mpuK3IvWPVCZqhdqTvULPXWw0yJ2qFmpM1RM1BqhiZGZqidqRaoXagVQxMiZqidqZmqMtStUMTIxNd4O3mceWpodnqw4Q6iZYAnlPSlqrbDpaC04YC5yhZCmZWVlgQNOu5+FUeLwT24zAgHZvqn0Na7Coe76NcPwn8lHyqxXBd5KwIjKoy5hqNSV5gafA1W4TnZZV30eb06oTsJr0jiOGwlhcJZ7i3ecgP3qoc7TEd4u7yxOmvs7CrXHYTA2Aty6rOreGFuWrbqV6DKxdNxOkER5DJw9TOSpTWuW9fh+v9w+aXjlv41+Z5bY4PdfZT76K/qzd8q0HE+1GHDnuFfJyDlWbzkqqj5VX/wBb/wC7WpwxLyzLeXqm/sz2/fyeyXLlC3LlPcuUJduVtpHmRrtyuENQs+tS2xV32C452ye25oltRpvQ6iNantr86XpmnjgitrG9K5iFzR7p5V1etGD0j3zQFkZiOv31Xz3DJa7Ff2ruwEA5kn4AD8azDNVl2hxga8QDKoMgPUgksfiT8BVO7U5j7She1u2OzVAzU7PULNVaoJMjM1Ru/wC/Kmd6iZ6BVDEyTYWx3lxUmCxAneJOp9w1qzudjL5BNvK4USYOUgeh0+dVOAx3dXVeM2WdJjcEbwetafBdulgpkuKG3iGBmPQ8hypaqHMczruZTEcKvIYa24840+I0+dc8Nhmyd0brvC2wCwIcnQgDf0r0Szj0cMQYzbAgqfaBjWBWk7Cdm7C3WxKgd67OgZiGW3KjM4iNyxHynUmk+qv6ccvwCQ4dalpnlWJ7AYxQXuIqjUn+Zazcs38sNm0JgwIBrrCdl1Grmfur1PtrYtOyJbxKXmliwSIQ+JROpGrIwiZGU15zxrg2JylkdCoXNAlWjXlqORG9C6R3WFXmn7XwvAHqceWr44nqfk6N2zZXdRHKhh22W0SFQMeRM6c5EH99DWOe6SdSTV1hu091bWRLduFUS2VswAhZnNpM+ksTuxNcyZua460juDpfpvk6bf5Gi7O/xNFks1+xbvXSxKXLih8inWFEgDxEnY71Qdsu1NzHYjvXIgDKoUBVAmYCiOvypXe2DM2ZsPhToRHdnL4mzE5Q0SWgzyjSJMwv2lOZWGHwyQSwy28syrLBIMkeKY2kCZ2oCSS0kOeSmNNSpVCHvFy5Qd27Ulx6DvtXq0jw52jUXYuDnVOuLynqOlE2cehIkgeTafMVy5Y1haLl2UCTt1pWscCQBQ/0tCNHtxvBZfnrQuI4pat+yyT5eI+6NBS3Hfo0k9eyw4hiWWFXUk61QcU4j3IKj+1Ij/ADuT/e6D39KHxvadoIt6f3zGb/AOI5euvurP3LkmTvRYx68layb8CdqhdqTtULNRKo5MiZ6hZqTNUTNS9UMTJ6ngMBa/ohENpbzFO8UFYuG7e27onUiSo06b1irnYPEgIW7sBlLyGmFAEFgBpJZRpJ8Wo0MXPZftxiR3Vu4Eaxbyx4crBbY8IldD7IGoNaLiXaPwhsRbFsXLLd0c5cjOynMYAg/wAsCOhmsPNmzYsilLe/1/Tb/A0I+lc734PNk7MuHK3NI3jXz0qyTDWrIkx6mo+0faNFeLRVhlHiXadRB6GsjisazmWJNPfVmVv2Z9dPly21T1OzQY/tQBog99d2jeNuVx9m3nALJ3zKwMDTwabN8iDtWTJrnNSWXK77Mew9NGL+VdyyHELuGuFbV+QIhkJKHdhAYcizctyaPw/bnEKIYW3G2qxpM/UIG/lWdpwaGrqfDGTp3k9BJIHIT0ptJ8v3rFMTXSiSMoM6QNzNUIc0Tg+Gvd9kafaOg+PP3VacO4EBBuan7PIf4jz9K02Dw3QCAPLQelNTg13v/AvWb1JUcO7JLu8sfgvw3NWv9WrX2E+FW+HX0+NT/Sbf2h8RReSXZID3flhrUJiRRbVBdFb6PMaKe61DO9E4tIoB2oheJEz1C70naoWaqNjUyJ2qFmpO9Qs1CqhiZEzVC7UnaoyZpeqGZkZjVhwvhJc5m9muOG8MLvDAjKdQRBq14pxEWUgb8hQv7sFmut8Ma7j47iKWFgRMaD86zfEccGRcoM6l3J1dzrtOg1oPE4ksSSaHZqSy3yex3psH0p17ZeHCYHc4i77I07sk5vMwABEbAwSdWA15v4fAjPlu3mgHIIAkwYzE2/DrA0mRqcuwoSa5mk6Y8kKaSnrSpA0M6NSpV2tuR5yABG/X8PjUIPasl2CqCSdABzNabA8KFnoXjxMNYn6q/nzqPheC7kf9wiCegO6jp5mrG2kanYan8qex41jW35/0KXfPsvAbhrAOhmTU11SizMbaaamaXDrJnMQdY9w5VLchHgqGBmZnbaOnuqrrZVIh+kkQCsztz57xT/SW+x/+qPwOJto7HLM5YAA85+8VbfTl+wP89r/dVOfyX4kTvUDtSdqhZq9MeVSIsQkiqbEpFXTGhMTZmu7DQtFI7VCz0TibJFAuaDTHYWxmaoWanZqhZqBVDMyJmq57O8Mcul3NkWYmMzFZhoX4++KoGarHhGPckWg0JJJA3M8ienl50u67jC1CdP0eucawmGSwAvdm4yjLlWWOhhmaZAmNCTsQJnTyHi2FutiVW+wthiALjf2apOrDyAkwNfeavcd2obDsoILpBGQnbTQqTMcuW3urJcW40+IctcOn1VGir6Dn5nc9aVrUTx22w2K1llXrRYp2btHfGYdW10JGUwBswY6SY1g6ExpUWL7O2kVm+mWXgEgLBZiM+gGbT2UGuv8AM20NU+Fw7XHCIJY7CY2E8zQ7UlTYwkPTGmpxQyw1dEbUo/f40xqEFV72e4dobzDRfYnaebfh6+lVOBwZu3FRd2MenU/CtfiCoi1b9ldD5xy/fOmunj+t+v8AYDNX9KOcNbJ1613bAL5R7K7k/aOmvpv7jTXMSVAC+0flXWJUJbCgwSFJ6mevlJNEb2BSLnhl5CwUNmlfUgbyffQuCuyzKVNxszBVJjKJkyRqdRt5Gp+EKdLjgD2RJMSAo08hr8qtBhbFsmSYY6qIJOYa67xpQW9F0DYThUgDeddNBGu/pp8aI/q0/X7/AM6ssJx2yilRoIgCDm0JlSSNeXXajP6YXy/zmhvTLLaM2bk1yzVVJjoohMYDXq2eYUhLGo2Nc97Nclqo2GmSK/aBqoxeD6Vck1E6zQqDx2MxdUih2atBicEDVRicERSt7HcdJgDNRHCb+W8tDXbZFD5yDNJ1emNcFctFx2oP8wHyqiJrXXOzl+/hbV3KP5hhPEoJ1IkgnQaHU0Zw3+C+PvIj/wAi2Lnsh7ni2YzCg8lNK5Ms3T4vZbBFY8aVrRj+HcMuXyRaQu2ggb+IwPnz2o9exOMO1knUiAyTp1GbQcvUEVr/APovftgl70QwQ5EJ3K8yR9ocuVZPtdwP6FfW0Gcygck6alnGg0geHzobiktsMskt6RVYvhzWioeBmzbEGMrtbMx/eVvWKGFImieGWrbXVF1its+0V1I0MQIPOORqhcGpE1Z8Qw+HUHu7jswAgFdJzQQSQD7OsRoZEtvVZUIXPAgUVnHtN4FPQfWI+Q+NWNkxRVvAi1YQH2sgPpPiP30HcNaXDjKkRb5NsIwbEvIEkKzGfIH9KkxWJDXQCRsBmEkKdSSOsA/Kq5MSV2JHUjeD/wAUWtkZUdjqTnKxp3a7n1OvlQmi6LftNxVEC2l1IIJPICPv1oWyxO8mAD7gIB9YBHurN4i6WYsdySaO4RxMq6qzHKTr/wAbHcmhZIetovD7lxYeHIJiZA5a7x5DfzoiV+z/APf9ag4gbZmCGgkMYgqw3Gw2+etDZbXU/E0m1sZT0cs9cd/FcO9Qu1evqjzswGJjyKnTiIqmZ6jN2gVYVYtmjGLBp+9FZn6URXa8SIoTyousLNA70LcE1WDitdf0kKFWRMusbRNewgNV9/h1EHiArg48Uvblh5VIM4Z2kvWWGfPdQESudl8KoVCiNgPCREeyRz0v8T/FvFNbt2kZLS21AVu7VnmCCSzzrqdutZBsSDUTsppVYomuUjDyVU8WWuO7YcRec2LvlSQSEcoDqNSEjoPhVDxPF95cLS+se2xdvex13mpM8bGuWvA7gGq1G/ZJpr0Alp33qfA4R7jhbYLOdgN/WeXrRnD7dlrqh5yzt1MaAmRAJgTXofEuHYdMNZxGERUv2Ze8ikS1kDLc0mTEEydxm6GgVSmkmHlOpbRT8F7C21ObFHMdigJgSNyeZ+WvOsdhsCDiVtAhh3gTMNiM0SPKNavO03alsQSls5bex18Tx9roPKgeyuG/8XbOnhzN8FP40ypTtSvkC61LbL/jJJuEj2do+VVtwgetH8QOpqru703fkXkZsXvoNecCR0jzqxwGAbESxlU9n1UROu7Exv5VTjf861nZ1QAdjCz7QY7eZETyHLrvQa7F0C8c4SosoUExpIBO7dR5kQayzoVPpzr0LjV206+O4VBEgnMBoQxjTKfZG8ySCKw3EMYH0VctsHQQASOrHmfurkM6GpfyKLnhcOP5gH1TO8cm/P1p/pdv7Y+B/KhcNFvxPk1GXuzMweZiSOW9TfTk+wf9NPzoTxovyEzVCzU7GuMtblUZsrRwzVGaIFqnFmhNNhFSQGbZpu4o4pUVy6BQqleyyyN+AU4euGt097GUI+IJpW7hDEzT8kjmoGet3/DDhCG69++AcmVbSEEsXuGMyrG4A35STpE1Z9pOAYbENiGg2L2cSzCEuHQ+EbrvExBPxrLydWlk4a/E0cfSt4+aZ5j4omDG08q57w1qsTwtQi5kfICVWB4CQSDDbMZBmg+6T6tr4mjrYpeRT6KHOaUmr0HoiCrWytjIAEa7dcQFEKAx0gRMmdt/dVpnl7B/XRjKnuY+4wALGBIjbfeesxXq/bbh1g4FbqYezauKyIHQZQ8qSUKzB8IzTvWWTGWLQBtWg76HO8aGOX6AV1Y039p6LVmU9jFEVddkT/4gnoj/AHAUr2HLsWKiWJY+pMn76J4Rhil0kLHgb8DXcP8A9EUvNLloscdv+FV1xd6NvEnf/n1oa8sjf0FOU+4NA9+3B0M6AztuJ0rR9j7Ba67OoyZRuNzOh102BmqJMKSYjUHWd4318gPvrZcBwcWSCSJ56gT1H6UCn2LokPBrFxmaQlsTn3HiGni6gRtWU4vwlcOwuqwuoScmuxGozjmNulbniPDHbDkDTaJPTmxkAD4isZxe6uRVJzBNGIIEtoCwESV1678hVZZYz11Z8WszqOh6z5/ga6/pC59qpsYwVYES0HrETp8/uoCjIhbhacLXUU9aRmbGio7l0CuL+IiqzEYqaDkyqQ2PE6J8RjaAuXya6w5U3F7wsEzDOVgtlnXLOkxtNaKxwHCsuZb106EqptRLToGM6aAbTvWbkyumPqJxrZQYPANcPQdavbGDtWVzNv50Rcy20nYCqZZuk3H9hdhQX2BVbpbfgsLnGbjn+V4FEQ2xny9/3Va2OK3cQ6WAe9vrqGJ9o6QrjYwIjblNY3EcQYnTQDYCmwOLyPm1mD6yedCuVTTfobwOsctLtsu+Hvi76OqapbYNcRmIAJzSYmeTTGvvimxXZrGKGLAAKrO0Ouir7Wx3B0iqK9iiXZgSMzZjqZmZmeutRrdIG5HvPpVicUI3m6mpUxrhw+aWBDSYOoMiQd9qHpVCaRaXO0Fy7dVsQzXUDAsklVIGhgIVAMcxFWlvi+AgZsPfnnlvGPUSfL5n1rNI5Vp2I6j7wa5moTSCHxxk5SQJMDmByE1YcC4m30i3mMgmD7wR+NU813Yu5WVhupB+BmrQ+NJlKxy14NljDJnYRp1+FAyAdRPlVhxO8HdY0kZh0KsJBFAXRWja7iiBCTMjQ1d8M7UvbXLAZiDlJ0gjZdOWh/ZNB4Xh+YgtMcwBz6ekf8Gu+KYe2oi0oPhHeMZJBPros+XyoL0+wQvOM9rg2HKQQzCI02YakazEEa85rGXLoiMvoZ21mR6/hTgnQkxGx6Rr+/WuLzEk+esbCdKiWjpDceTJripxh+pA9Z+EDWifoVr/ANUfB/8AZVtkDKHxF+KkvXIFVGKxE07lycUJYsfJnOIvzQzNSZqkweFNxwo51lXbbNNSpQdwPhXeuC05AddgT1ia9V4Z2Mw7yUulkyGBIVkudX8OqjoBrO/OslYwotoFXl99WuD42yAsCxuGZJjKOhWNZ1bTbWlM8ZWt4q0wWPNjbfNfcAYvGW7ftMo6TEn0A1PurP8Aaa8Cildm19aq+N3i19yetWmMTvcKpG68qdy9Q8i46K5a04frf/DN0q6a4TAJ0GgHIelT8Pwy3LgVmyKZlomIB8wNTAkkDXWlhsH8qatC3Z/DcsbbbbTIwM84zECBvvJEwCYBpuIYdUuuqOHVSQrjZh1GpqEIAJpRSmlUIImmp6eahBuXnSmlSioQ2HCGF7DIfr2pQ+m4nygxULNz99U/A8WVcqDGbb/ENviJHvq/vrMGIkAj3if36VozXOExKlxpoH+kkEwd5ieU86Ju8ULWoa2pYe0SN+jHrppQyYUswAG+nlUWIw72zDA7EDoRVGkdQXj8PaySgyEjXfu5AGgYkwwMz15VUskHxAnXUTE+U9d/hRN7FtEMJ8IXXNpAgNv7Q5HzNC991AP76j0qJHTlLDO0KpJPID5wNhU/9DXfsGpTxC6bYyrlRJXMJ+sQYY7E6fM9TQv0tvL4V3udOMbiKrWau79yTUJNCzZOTCYo4oRNavszw7KhuEb8+Q99Z3h2E7y4By5nyr0PAcSNlStt1AMSPCdpAInnqaDK33B567cQVmmkoqfGYxrjAuQSBEwBpJOsb6k1xbWrCbMFxP8AtX9aN4FxDKxRvZaoeOWCMQwHM6e+tl2X7F2ba99jA11xBTDL4Vn/ALrkgmOaj57UFtJ6bNF4/q49GbxXZO8TnS25skwbuViiyeZUH4CTVjibXDrdjKj97cjxP/NVyYiLYgIq+snzIrWcY42XguVVF8Nu2sKi9FRRpXnHH8O3es5UQxkQNB+vnRsmJ4mnvv8AHokWp1FPuA4QpnGdWZJlgpAYjnBINQnfSlNKghRUqe3MiNTOgidfTnV3heyV188wpW2bijSDlTvCGOygLOp5wNtatMVXhEKSaYilNKqkEP3501dL+/PyrmoQdWggjflWvwOLF20vXUSNgQJI9NyP0rIVYcF4n3FyTqh0ceXUeYo+HJxen4YLLHJbXk0aX2tnT9DVthMZbeZAB8PuKyQZ9SaBxFkMMymQdRG2us0AZWY/f501eMWTNEtzDywZFuK+pynczJkyNRvv7qz/ABng6gh7AY2mjUiAp6E/nQmYgz+m9SpxDwhGEpOokj1206+k1RS0X2dcJxxA7oJbZdWYuCfZltJMA+cchQ/0y99hf9K3/srZ8Kw+CCi4bXeZgNNwcx1EMYBG287UTGB/9qv+jc/21Xkvg6eQk01Ku7VvMwA5mKU3sa8Gl7LcOlGc89BWhw2AUKbjZNJEOJUnTy/c1HgrHd21XoKa/dIRwqglwEM8l1JiCNZj4mrZObx8Jfv/AKJ4Ms/WdV4GTic7ogXxQoAJkwQCx1AGp+VT2eKQqju05zm116iIqusYbwhvBBkSJOo3GvOiEsda5OLE++vzf6h8uZz70/u/8M/2sskXFfYkcuR3EVXYfjuIT2b1wDpmJHwOlaftNhM9iRuutYiq1Kfk5gvc9g3HcWu3iDccmNtgOesDSdd6ssBxhdEuHMpG5Go8j76oaVQtlxTkWqNFjuzwMNbOYb5QfkDyqkxOEe2YdSp6Hz9aK4bxp7OxJGnh5R/zFe4fw74Bbv4f6Xftoz3J7pLy5lFtFhrsHUnXKp1+ekAYvqxXCu6+Tzfsl2UKomJJlz4re4CARFwnrO3oN5qbtrfVD3JcIr3D3pWWZwMpDxMlVcMMpOpM6ssrs8deVreSTaWLhSbbspbvGyA5REEmQJ1knbfzv+InYq9gbwd7gv2r3itXwMuaApylfqkAroJEbbQG7yKcf01+I0A28XgkGU2WuQD/ADCzLnOaQ2XOI8Phy++eVA8WxGHfL3Fp7erFszZpmMoXoBB+O9VyOVIIJB6jemmlDolMU7pBI6ev40kBnTlr8NedF4DhF29/ZIW1iAVkmJgAmWgamNudQgHNKriz2RxTCVskiWX2kksjFWAGaSQQRVficC9ucyxBGoII8Shlhl0IKkEEcjUIWXAeM5P5bnwH2W+yT1/u1e3bX6dD6GsPVxwrjeQBLmqcjzX8xTeHN/TQvkx+0Wd2zUD2x5+n61ZQCAQQVOzD8aguWKZaApgQkezI6g7GOo5119Kbqf8AO/8AuqVgR+XL4VD3VV0W2Zyrbs3hM94HkutVNa7snhYtl+tZ8ruGzVxhl5cNDsasrduwVGa5cVtcwCAjfTKZ6bz7qAvgZmyklZOUkQSJ0JHIxyohnpHKt4QvISQNN2Mn506micNwm7cAKISDtsM2pHhk+LURpUBQgkEEEGCCIII5EHY1xa9Fq35ZIyZlKnmK89x2HKXGU8jXoVs1ne1nDf8AzAOUH8zUpdgnT3xrXyZinWkD19379KYGhGgaDsjwNsViCxAKW4e5I8JJPhUgDm3LoDWrH8UbmGuHDnxWbJi1lyhlbJluTGjKXJMH3ViOHdobtixctWmK96yliN4UGMvQ6nX4RrVXNEdLhxX3kPY7fbbCG5C3c05SEW2+UkgtlJKgmDppB8Q1EE1BxviRuW/ol5ibUq9q3cyF0iVBXKTkBEwsxB0AryM+VOtwgyDB60MDmxvJDlPT+TX4/sPOtpvcazuN4NdtHxIfWJFH8N7X3bW/iHStZge1Nq8vjQ/CZjeOtWS32RmPJ1fT/wAy5L8zzarDB4O/3Za3nKNowRpJjbMimefMc60+NwOHvOoFvKraZ5AIJ6jYa/nV3wk27LDvsM7LaXKIXR2y5EDPoAM3iMnZTXbx1C2zT6fMs3lNfv8AfY89v3b4GdnuE7TnYkA7g+R0+FA3LxYksSSTJJJJJ6knc1ccTt3lkG2Vn2jHM71SxXcihP7BbHfJbERSo65wS+N7T+4T91EcPxFlEZL9h2YMSSCVZRAHugg6HfNyjXlY6j+ZNfeEA8DxN7R8J05qdjWhwXF7dwR7J+yfwNB2sdgAsHD3jP1u9GYagwCAF6j2f0pcVcUu5RcqFiUUkkqpMgTzgaTV4zOe3oHWNUbI4edqi+i1msNxa5bjWR0OtG/1nb7I+P6U0s8MA8VFKqyYr0HhtnJaUeVYjhVjPeUedb4iBScFepfhDLbLGFBJOwG9T4fhRJzOSB9nQfE8v3tRvZ62GcgnXQwRoVB2n1I08quOJ3ltXELQVe2ojTw+J1Zh7gvwoGT6tbU9l8+/76DdPjxpKq7v49EVq7bVbLamEdQFUkZTcmTAncn1qz4hZFy4xKhptEO5jwd3akFjymecbVkblzLbQK6hhmBMnSQpDEDfUeu/vKxHaZ/oNzCIS3eb3X9oKSCyCDsYOp1AYjpFsWNwuPr8/ITLkh935KlDXV+2HQqdjVCMLdXYH3MPzqRMVfXkx9Vn7qa0vkQ+l8NGa4ngDacqeunpQlajird8niUq42MaHbrsdKzLrB2I9aBS0x7HTa7+TmnpTTVUIPT2wCRJgczvHurmnFQhr8L2WQLPtEgFX3HUELsR6zRJsZhroyxIH1TyI8iNR5SOtEfwv4gt66MHdYAt/YFts25te/Ujz05in7d8YsWL2TDMty6kq7rBtgayhOzkHXTQHnqRTUdRMvSQvWOmU2OxS21htG6fa6EeX3VLwjtqbVsoQcucEw2hGV1CxvADt5eI1lb95nYsxLE7k1HVMmer7eiywzpr5PUcL2lw94QSATyapLvZzDXiPCNTyMV5dcvs0SScohdToJJgdBJPxonCcYu2/Zcj30HZl1/C3D5YbaPTLSqEAKiF0jM07AE9NY38qpuM9kzfvq6PlN7wMolmLKszGmhRSd/q1Y9kuPtftM75AVZgzC3a5qGUk5dJJPwq2/py0zIjYhQxu24Cup2aGUqnUMf1r03WZI6jpNrt7W2bflFVwLsNcwhm8bTWrmhDMoYXFdragKwMsWRxlG4G+muY7b9lDhmF5ARauEiCIyOZOUaDQgEjpEV6nxt7Nx7Dgh2HfEhc0BS+KdO9OgBm6pUb+JzppNfj1t37Xd3FDAwZPIj6w03/ADNYePJNYXjv13n9PxFOo6zH0/a/ja/Q8RpV6RiewdltpFCf9O0+2aV0Kz/Fenflv/Bn+yeHm6W6Ctawqj7FqMjnzq+aiT4O53u2crdI512+OcxLbbaDT5VxFM1d0iqyUlrZwxmmFPSqHNjUhXVNUOHdZHtFwzI2ZRoa1ooTidsG20idKjW0ExXxowZNNTtvTUE0xysb0qRNNUIPNNSpVCD01ODTVCCp6kw6zcUHYsJ95prywxA6n76hDknz0ovh3FGssrLurK6mSGV1IIZSD5bGR5UHTVCGtxvba/et3GuXPEYCnMS7MSCxPkBInbYDyp8L2mv29nJ9aqq6B/fuqFLxxkWqWzW4T+ILj21B9KO/6iJ9g1gqVd2JV/Denp74n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eg;base64,/9j/4AAQSkZJRgABAQAAAQABAAD/2wCEAAkGBxQSEhUUEhQUFRQVFxUXFRgYFBcXGhYYGBcXFxcYFxcYHCggGBolHRgYITEhJSkrLi4uFx8zODMsNygtLisBCgoKDg0OGhAQGiwkHyQsLCwsLCwsLCwsLCwsLCwsLCwsLCwsLCwsLCwsLCwsLCwsLCwsLCwsLCwsLCwsLCwsLP/AABEIAKgBLAMBIgACEQEDEQH/xAAbAAABBQEBAAAAAAAAAAAAAAAEAQIDBQYAB//EAD4QAAEDAgUCAwYEAwcEAwAAAAEAAhEDIQQFEjFBUWETInEGMoGRofBSscHRI0LhFBUzcoKS8VNiotIHFkP/xAAYAQADAQEAAAAAAAAAAAAAAAABAgMABP/EACIRAQEAAgIDAQEAAwEAAAAAAAEAAhEDMRIhQVEiMkJxBP/aAAwDAQACEQMRAD8A8QCULjC4JoXJQkTgFi063EpwTQnJpZQUsJAnabJoSkpFyUI2nHqkCUCf6rgjCUBcuShGzKxckShGEoCckCcAmhcApGtSNapWhEISAKRrUrWqZjE2pVmtYpW009jFM1iYJFom01IGKdrEleWtJiUX0bh26mCmneGgm5kR7zQR23+qta7g2iaouNOps8yPKPiYCGORl1bITug8NKKBR+VNFam2o3Y7joRYj5qxZgVUx2bpuWvVRswkomhl/ZXlHBhW2HwjWt1O247/ANEfELGS9VFh8sDRqd8O6Wu/jYdAn43Ganb24/46KrxWM/DulcitjhqWs0SJUNWo0IZxdczc/QIPEu02m6Rzn8abEYqOEG/GO4KR7C4WUDsOfsoeS20FnUqRKuC6JQnhNCciQnRCc0TyB6pqVNCUf8/8JSFwCUn9U0JE5IlCNpVwXBcjCVKFyWUYXBSUCA5pcCWyNQBgls3APBIm6YFIymTMAmBJgEwOpjYIwtBUzHBBh04cmpL4JZDL0nBnl8ZxbD9BIkyA486RJXxmXOPkoVmCXk7OJBDtLRNXygFwve1Mb6jGbapWhbxtuvn1Mvtpp4ruCWX5gHXbpzaeSCBMS+iWRTY4O8SoZd/0yToaTrILoiTA29S4FjUQKBIjqnMZFhqTiTIR9K/qpcNl87D5BEUMtcTF+pix+uycxQ2wUaNlJF08NKPFNr8S3D06dQtbTBqVGtuJBO20i0RuT2VyWYdjS1pqGoNjDHMd6kEEGPW6HFy45ugZc8HE21HRwBPCNp5f1U/jH0S0mOedLQSTMD0En6BdOgufdn88yW00aTDF3uLoDYMyWyGxCAGHqvpeHUqNa1pDS1wAgtdqaWkXIiPgticI8xNNxFjBYSDpIcLRcSJ+CWrgX+bXTdOoVHktMixAJ6fzb+nC5s+FX+Wvhygf0WWySoMNDNQLKjoaQCAHbTfgwAtKySs17TZe576RbcO00x2dwSe/XstzkmWl5a3c2E9e6fi3iOL8k5Ef6PsTk+WavM6zRv37BCZ7iJJaNgL/AKD5fotHnWIbRZobEN37lYfF1HPDjc6r25JJn77JMs91uPj0VLjSXG3X7HqoKjxT4knfoEVWaGETdwv27QES/AmowAmDue5SuRV1Z2s9zjabbqKOp/VaB2CZdsyRuLE/H5qjx1MCoRawSuUdSOqwPLMbeqhqYkd/mP3UttJJA6myBqG9gj5MqVGCuCROAXJWnBOATWpwTEJUq5KmISiy5cuRhOaVxMpWrkYStC5LG1+nwSBGzKlSJwCMJQr32bqlmoi02J7ATH1VVh8I5/utJV1hMlc2736B6qhisqxOE9mXYjVUL2sJe0BumQdckHVMgd4N5t1Dq5OQ4BkvaRIPTsTtKtskzs0Knlqhz2vY5lPRAIaHjUXEH5WkO7XIc57mSxrw1s6zEgTEebj6cIcRkrvqGaBV2HyQi7yGhHU6NJvVx++q6ngqjrhlR1gZ0uNjMH0MH5FS/wBiqAEmm8Bs6jod5YDSZMWgOaf9Q6hdQBQVntxH4WgJTUcZ8zhO8OLZHQ6YshhWb6pwxHQIvj0ybY/D4yvTpeDQr1KNK/lYdIv71xcE+qa0IUVSU4EoGjogq9xUhSUMUWGWOLT1Bg/NCAJ4CO5Kw/vmraHm08Dckkk2uZJMpjszqkEF5giDtcdJ6XPzPUoQNU1NiGiPkzqFMkrdZFhfBomofedZv7/fdZ3I8FrqNHdanPa2hulv8tvhG/31UuXL5V4cdu7J+0WNAJ1Hy3nud5+izmV5hqmZtMTvFovsjM5pl7pPuiIH4u/1A9SgKmGLKZ2t73cngfoOi58nV3BR43CgOlgnUC4EneNwT2UVDOAxkOBJHT6lQYemeQWi4aOQNiT03I/4UTcL4j9AJjcnoAp7il1POAG1HubAcQKd5JInUfQS1U9VznsdUmXSJt0FyeylzCpqEAQwSGc2nrye/MlD0h5S0TcQ6/qf2TbhNbXJAnc/khK9Yk2EhTVyG7TqIAPQdYPdBsqEbfmmXUsDKUBIlXPUnBOCaE5qYhOStC6UoTQuXBclCMJ9N0dNuRMd/VcT8+VxdBsTtHT1C5GEicApqODe8AtEg8yP3VrluXNBmrJ7C/zVcePJ+QWBwOWvqnyi3XhXuGyenT9863dArhlCWj+Vh2a3cjuVFXqMpi8DsN/ieFXHEKatHLgIaBTHa5UTqY3Nz1J+yq7FZ3+AfFVlTFuduUfMJdNaMZRpvLgSSeJsLRbnZG4X2hfTBFPTB1bsa4jVpDgCbgODWg9QFSvwNVol1Kq0CZLqbwBbUbkdL+l1IaDm+81zYiZaRczG4tOl3+09Cl8vhFLQP9rcU4z4gkbHQy2x6dR92UJzWq5nhktDIA0tpsaANWqBAkX+cBVdMIqkEQJFaam1E02qKmESwJyk0jQpWhNaFK0JpGUBPDU5jERToowomMRNGkpqWGVjg8HJC1rQ+yWC0g1DwLIDN6+p3YmPmQFqxh/Cw0ckLGZhSLw1gMF53NrAyY6kQD8VyL5K3dxY+OJVmYUbm3lYwNB6uJBP0I+aoMxGjTqkmdbRsB6wZJ27Lf4tjKlIjTEyGza4tJgev0WOzWl5gXAECfW5JI73gfBQy7ug6qXGvkSbc2tBiIVZVxp0eE0BusjW68uvYeiJzGrF2mD6Kuoed7YEQATJ3IMzfb07IEGlz/AeGWBhOzWuERLgLkTvMoWlTcGOlrhcTIiRxpEXvcntC1eMx4dWaQ3ytAAkkeZxaDYC8dxaCh/aLEtGkuEtLSZB2N9xuJCpqXdhce0g35uh6TJGxRubtuI+B7IWjiNIhD7b5VyUFd8VwUZ5wTgmhPCYhKE4JqcmljcnxbKVUPqUhWaAf4biA0kiPNLTsCY7weFbNzXAw0f2E7HUfHcN9QAEAl0DT5rGbxaTnITo/qjq27gFt/Z52BxNNlGvSbTqtLSHtaxoqaTJa4xNwLgm82usSisFiS1wdqcC27YvcbLZY7LDq9H9vqdNjqTgGNL2QdNM02ww2i+knzCebDqs9lmH8f3XtABvyfkqLOM6qYiA7SGN91rWgAWies/TsgaNQtMtJaRsQSD9FXhzywwMWXI23o2JpGjSABJ4nt+iwuOxLnuM/LorHBe1dZgh4bVb/wBwg/MfsgK9dtWqXOJpsPDWh5HbcT6/RO5bJNTcNl9Wo0vZTe5rbOLWkwfhdRMV7lGPdReGYeqXNMEWLfMTEEHsPqosdhXurPeGh4J/lLSZ5MAyDM79UuPt1Fi8sz3EtaGsDNEBsOYC1zRTZRgz7wLKYBGxk2S5nn1bEN0VS0gP1yGwSQHi55HnefVxVe/xRux7fVp/MhRsVHHA6kViaYRdIIakj8rq0nV2Uamoa9iOpkNbtuSAJgi4+AyzMDbIYuTol8QD7+4UlCvJgkX2Av8AGVJmOC8Os8MJdTJOhxBEtvp36bHvMJcLhw3b77eifDLyBJcgx2PdeRh9IiQdDZgPJ1afNAJDT5pniIi6gexs+SYhu+86Rq/8tSGphG0Gpw1RXcThqEqzw+DTcBSV/hMOsuoQdDAK5ynLvOLI7B4KVc4HC6brn5OXRX4+FWjzmn/C7BeeY+m4mluC1xcD0Mj6QPqvUK9PU0jqFSNyNoJLoI4Chx5ge7tSxWDqG87BoA9Tc/G6ps6pBxhu8WA/JbXMcva1ry23TtwvP80oPc52kwRsZAv2M7rZG2I6s9j8ORUDQf4lpHDedPe25UTMvOub27XsJHx2V5lbC0xUe1u5NgHT1eXCd5VlQo0KrpnrbeSJPIg2vb91ggtn6+XVnNa1rdPib6nXmZM2nv8AFU+c4N7XFriT3vJvFxPNl6O3SRAG3UR6QOFl/afLnuuwg9QfzCfx9SbvP67rXM9OgQ5vsYT8cIcRsRZByhrUe6JKEiUKFScE9NTkxLKE5NhOKaEoSq6w2AwbqdMvxbmVP/2b4TnATJHh+USQCGkE7hxmIQGaUKTKkUavis0tOrSW3O4g9D+aI2YWEqWnTnst5W9ksPUB0Ese2qGHS4vlrnOAlpmHWb7sC7rbQT8hYIJydWp6HOby1zmn4EgpqaEqcmj8k6mCSABcmAjCkZUI2MfRPaZ7on+6qzY8ukzbzNBncRJueRE7LTOxjqpLjgaBe58uJc1ziA4kjzNMCCGz2EWAA3kFvFszQqEbEj0JH5I2nin/AI3H1cT+aTE4YGo900qYLnEMDydAJJ0iG8bfBPoYZpsKgJ/7WvP6KpTYilWceh9WtP6J2IoeIIMNNiHNa0OEEGxA7KPBQ6sym138x1ktiA0EnSJubcq4xGAax+kOtpDhJaN+5IB/qj/OXplRx9wuKxvh0y7SHadhJG8Drbj5IbD+0TDE0iJnYztHVwVo7CU3DS5wIO4n/wBQUxuU0OCR6E/qxFMj/GmOP+1LhcypuMQQe4crPC4umZ8zbXPnFh1PQKpGTsmW1HCerZ5+CqqWU1auJLCx3har1Bp/lBiJPWBsYlK58h8mMON+3pWU4hjxLCCJix5WrwdMG4FlifZ/K20btdV8wGphLS2RztMxbeFtMsfEQsuWvfcgY+Xrq0OX01YoLBORq4s+7v4+rkHmNSGyjFS5zXgHpstgbZmrM0q/w3SfT815F7VPLnOcLdl6JmGLJYRPH3+awOegExcNge9xIEm3H6QunEptlznlwXyTsSLbC316p1XHj3gbnsGj5NsqLHnzFTPBNIdTaP8AcdvghkFurVYX2meC0ESCJD9hAF9xwEfjM7pup65nsNySNhMTELI5RnIDBTrN102jymBqb2bb4qXEPZUOmkbgyHujT6GIiL/LumtqGzig94LxS0ssQLBxnmAqZ1cNMFnzV/icYWBzXvD3E6i/gWAhoPG6qXVWuvP0QYVUlCRKFy1Z4KcExPCYllTk1OhNC6E93w3TQEXhsE5+yYNwZrKgj4EFaDL/AGoxFKoXYYEPc1zby4DULkM21cgnaPWYsHk7Bd1z0+90Vi8wp0BpAGr8ItH+Y/oqeP7Lv8gMHktQjzNa0RyZ+ijr4OlTcNTmP6hriJ+MEfVCYvNKlQ3Nvwiw+XPxQiLnDVbnMaLf8PDt9X+b6H90D42p5dpaNV4Aho/ZdgcKajg0crc4fJKHh+G5gdqu8mZMGbEXF0NbLbCwdCqZm88ebbe0H1R9NxIgkkCSASSB1ibJ+Ysax7w1jGtDoYGtEhoHJ3JlAhxRx9Wy911SzRrAAyjSJG73t1EnrewUgzeu+2tw3szy2Ak2b2VMwqxyvHuoPD6enUAQNTQ6x3seolp7OPqmJGloYF7SXhlST5pLXR5pjiCDPxRzKdR13NeSSATpO8loG28gj1BHClw/tLWEx4Y1ai7ykyXuDnGSbEkTAgdtkaPamubyzVEA6PdMlxcATp1aiTMb/GSb/JctPbCeG5sagWyJEgiR1vwrLLq1If4rHO8wNrSIcC2ZBFyDboq6vijUdqcADAENEABoDQAOBACewqvZRfTaCji8PEeCeb6zMX0wSbHafsItuJpk/wAOnpGjTfzXJnVebwSBHQLO0nI/DVEfGVyr/DOV7l9VZnDVleYBwO5QyIDanC4yFaYXE6rLLsqNHKJo4yCIXLlx7ujHm02oe6AsrnOJnUOQtI6pqpyOQsrjKNxqESRM8gdFPiNbutd2dxlcUxJ3kmOot+ypK2BFSSLSJ3mRJ+tkntHjZquEwG2HZU1HM3QGTExB/wApBA/JX1TsZnlMCu4OENmLcfC6jazku1MAcGwIAdxtzbfurb2vkEPIEunUYmeBB7ArO4Z8AyCQYmDEdD+SV9TdlFUcWuNzufvomCu4bGPl8VI5gvJ2m8bnofv+kJb99ErMUdV5O533TNZSvTEixuStSJQpRnIjD4d7yQxjnkAuIa0uho3cY2AtfuoAj8pzKph3OdSIBcwsMtDrEtOxsbtG9uoKaEEHDqPmrDD5bWf7tGq6ZHlpPN2+9EDcc9Fd0fbLGSC2o1sW8rABEQB9/GYEEYLPsQ1rg2ppDnPcYaAQ586i0xLZk7dB0CfHFZVKqpZS5pHiMc0kSA5paSOoni26nxWK8PSGAd7b8D05RuNxr6rtVRxcYAudgOAOB+5VbXwL3uLm+bmOYFud104gUsvcRWzUNpyyQ8/+I7Hr3Wfe+d0ewXggiPvZNfhA67YB+h/ZbPjXqGOYdwITktSkWmHCD97JqjUrLJ8RoqArb0sRs4XH5grzljoW3pZjhqeDYCx76ha1zwDDjI80HpJIHoi5+J1Dw8nuqvabCBr2Fnm8UmO2mNX5qpoYfU9rJ06nNbJ2GogSewmVY1M0HjtfSY46W6WNdD41GCTAGox6bfFJSyqrVql7y1jDJg23Gwa2QL9TwiO+oJrutGeyomHYhrfdguYBJe8sDf8AEs4WLm7tD2bkwIcZknhUjU8TVDtMCnY3A16g8wx0y0keYXgIDF5K+nfTbqLhCCnHCYH9lUYumUVTKBplE03KhTSPpuRLHKfKsldWYH62taSQSdh725JAmW7dHNPKPoezr5aC9vm07S7SSYLX/gcDaDubI+ZI4MAwomlUQr26XOb+EkdNjCc1ypTSt8PiFb0MfA7rLsqImnXWltRSxndGUcYspTxKMo4pbVr1DIMUH0yOiqPbCWNa9sS10+oA29N1X+zGZ6XidirT2xbLAeBz6rjyw8eT/t28Oe8Nfl5PmtMOJeHNBvqB/T9lRVMQHOZE6rAx1BgQPSLKzzSac6Z0yQfW1+oVDmNAPcSwweIuCbH/AE8/NUZ6HPcWT5Htlv8AKdiCDdwtt1Cow0iYP7feytKuMc4aarZkls3n+h7od2FvpFux7cbpGYhKNVzdoNto424XMoazMhvAaZJtAsQPzU/9lMWuYPQR6H5puDdDj5TeIJ4v19ENR3DYjL3NGrj6oOFd4x1tzvPRVVRt/wCiXLGxlQJQmhOChPPap6TJ2UDArDCU0+JKxOHoqwpoemICpzi36iQSJO3TpZW8jGnrdoAVY5Vu70Wew+MMDVBmdrReB92WhydjjcNcQegn8k47PUr6qTMwQ50dT+alySka+u7G+Gw1DqdpBAIbAnmXDe3dEZrR8x+7qoNV1IVGt92q0Nf10hwdAPFwPkg5ZY9R8R7rOsyQWw18NeTDmkSG2hwkEhzmmAbgFU+LpBroG0A+k8In+9SBFNoY3zSC5zpL2hr7k7EAW7IEunfgADsBwFNyyyy2zGJiaLgp6eKeNnEQI346KBKE1oihXh7XE6Y5A4vE9d/qr3B5uHb/ADWbT2WRw3jLkb7tth8V+E/fcGykqU6T/fZB6tt9CsjhcQ4GGyrn+8RTbLyC78IMqvkU/FjKuRgiabgexsfQTuo8TgH02QGQ47uIn4A7AqjxWYvqm+0+Vo4/crUZXiarGAOfJ6bwOhnc91tb+2f5qelTIFxdTsKv/Epu9+mPVvlKQ5bSd7ry3s4fqE9JaqY5EMKmrZUWx5mwTAhwueyG0ag5o8rmyYMy6LEf5hc/AqmOO7GO6cFPDkNScS0Eja0/iHX4bT6d08OWTTqRx0xTaiIpVkA1ycHoS6tFgcVBC32GxIr4eN3ALyehiIWp9m820OgmxsVPkx8j1U48vHKzufYYse63lKxmYSySNuRy39xsvTvbTCbub/Nz+S86xYPMSOQp9l1VSIuBzEx9UyqSSGi0cz0HX5KV1ISTf4JC0R0slSO7nu36jv8ANDOaOIB+SIaAP6Ieu8C+6CWhMRXMQRMfcoUVipK5kyoUis4FGnBNTmqE9NSCtcO2yrcOLq2ojZWwkyp11am1wEgFcp8PS1vYydOtzWydhqIEnsJVacF/ZxMydgN5sBAHyEL0X/45zfCUXfx3+G+wBc06T/qaDFp96BdZhvs5W0B5dSbMgNc5wfIMRoDSZttubASbKfEezdSmHuNSkWsa9wIcSXBocRDYsTp+vKxkHog477vU/bWjhMRSL4oVA1gLXtLSZLtg+nefKP8AcV5B7SZH4Jp3BbVo0qt3Dy+JIg8jabjYhHYzD+E7QHh0tBltpnjfa1jyIOxCiyutTbiTVxLfFptpmQTuGtDGNFjH8kGLBnwSuzDWMT1ltsdXo6SeRJE+hhRytT7QUKRqk0GOZReGuphxmxmTP+aRaNtplZ7E4Ut22QD1ubfugShNShG05K1IulGFO18fumPk35SakoW1Clwvlud+OytMPmLh3VUCpGlOOpU3aTD5mDui6uPY2mXzqcC0BjSNTp3IHYSZ22CyLsRGyGrYmpqGjU0kASBY/FbLkQ9QOMX3bV9YOIbM6wHUz0B4I6cHoUdRp+Zr3jU8RzYx7pPUj9OVncJjnNAuCQN/v0VjRzUcq5m6p5L8tH/aKbveYPUGEjsJScPK4g9CP1Cq6WMaeUQ14Qp2ZOPpm5YQZJgObYzN5YZE9ZR39r1NlgBIbqdLoAubExvabBQZzg6pqfwWnSWj3SGAOkzO3Coq1R4qOpu1F7GnVcmxj9Dwj/6Odcbq1jmV4/NQ0kOjUDBDX6hYkTMDp04V3g8QSA4bEAhZX2Zw1KqcQyoD5w2CIBbDpLh0Mx9eq3uWZWxlMNa2oQLjzNc4A3EtbcA7i3Knhmptpcpj0VphMWK1Pw37x5f2WIzjCFjiI6ra4XLSfMzUI31N09eTHQqfMsk8ZvmAD4txPe6zq2Cnd4/iZbcbc9YQZqGZBtyFtsy9nXNJlh+X7LOY3KImLSp5DWMir6dcOXVfRQVMue3YpsVAIN+6Qy/ZtflDXZyEOSpqjnfhQxB6JMk+TBNT2rlyjPF4UXVrSXLlfCnlSFOfslXKklEAE9oSrkS0Vh3wpqrZCVcjCixeLe8Ma8yKbdDLAaW8NEcTJ6y49UM5iRcsFoPEYObjdAuYRuuXJciI3BOXLksbgnLlya04FPBSrkZbvDEz9+qLwtfQ9roDtLmugiQ7SQYI5BiCkXIkGvP/ALA0sLHUQ6dJ1mpNUkFhJc8sg6vCpg+Ue6eti3e1jnagaTIIptbBjToA8wME6ty3hpMwUi5bxIK1Xicbre58BuokwOP3PU8mU+niyNiuXJyRIulmR5XYjwKxBqMBItOx+YukXI99y61TZbh6VNzyzSNWkQOAJ5NySSSrdmYPAAbUcANgD97cdICVciB1B3O/vSr/ANR3z6bfLfsTKk/vSoXanPJI5lcuR0QrFuY+IIJh35qoxuJLTD2tcO4SrkqE+LVNV9A7049Chn4HDu2e5vrdcuU0qboX5ED7r2H6Id3s6/8AC0/FcuSJMN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data:image/jpeg;base64,/9j/4AAQSkZJRgABAQAAAQABAAD/2wCEAAkGBxQSEhUUEhQUFRQVFxUXFRgYFBcXGhYYGBcXFxcYFxcYHCggGBolHRgYITEhJSkrLi4uFx8zODMsNygtLisBCgoKDg0OGhAQGiwkHyQsLCwsLCwsLCwsLCwsLCwsLCwsLCwsLCwsLCwsLCwsLCwsLCwsLCwsLCwsLCwsLCwsLP/AABEIAKgBLAMBIgACEQEDEQH/xAAbAAABBQEBAAAAAAAAAAAAAAAEAQIDBQYAB//EAD4QAAEDAgUCAwYEAwcEAwAAAAEAAhEDIQQFEjFBUWETInEGMoGRofBSscHRI0LhFBUzcoKS8VNiotIHFkP/xAAYAQADAQEAAAAAAAAAAAAAAAABAgMABP/EACIRAQEAAgIDAQEAAwEAAAAAAAEAAhEDMRIhQVEiMkJxBP/aAAwDAQACEQMRAD8A8QCULjC4JoXJQkTgFi063EpwTQnJpZQUsJAnabJoSkpFyUI2nHqkCUCf6rgjCUBcuShGzKxckShGEoCckCcAmhcApGtSNapWhEISAKRrUrWqZjE2pVmtYpW009jFM1iYJFom01IGKdrEleWtJiUX0bh26mCmneGgm5kR7zQR23+qta7g2iaouNOps8yPKPiYCGORl1bITug8NKKBR+VNFam2o3Y7joRYj5qxZgVUx2bpuWvVRswkomhl/ZXlHBhW2HwjWt1O247/ANEfELGS9VFh8sDRqd8O6Wu/jYdAn43Ganb24/46KrxWM/DulcitjhqWs0SJUNWo0IZxdczc/QIPEu02m6Rzn8abEYqOEG/GO4KR7C4WUDsOfsoeS20FnUqRKuC6JQnhNCciQnRCc0TyB6pqVNCUf8/8JSFwCUn9U0JE5IlCNpVwXBcjCVKFyWUYXBSUCA5pcCWyNQBgls3APBIm6YFIymTMAmBJgEwOpjYIwtBUzHBBh04cmpL4JZDL0nBnl8ZxbD9BIkyA486RJXxmXOPkoVmCXk7OJBDtLRNXygFwve1Mb6jGbapWhbxtuvn1Mvtpp4ruCWX5gHXbpzaeSCBMS+iWRTY4O8SoZd/0yToaTrILoiTA29S4FjUQKBIjqnMZFhqTiTIR9K/qpcNl87D5BEUMtcTF+pix+uycxQ2wUaNlJF08NKPFNr8S3D06dQtbTBqVGtuJBO20i0RuT2VyWYdjS1pqGoNjDHMd6kEEGPW6HFy45ugZc8HE21HRwBPCNp5f1U/jH0S0mOedLQSTMD0En6BdOgufdn88yW00aTDF3uLoDYMyWyGxCAGHqvpeHUqNa1pDS1wAgtdqaWkXIiPgticI8xNNxFjBYSDpIcLRcSJ+CWrgX+bXTdOoVHktMixAJ6fzb+nC5s+FX+Wvhygf0WWySoMNDNQLKjoaQCAHbTfgwAtKySs17TZe576RbcO00x2dwSe/XstzkmWl5a3c2E9e6fi3iOL8k5Ef6PsTk+WavM6zRv37BCZ7iJJaNgL/AKD5fotHnWIbRZobEN37lYfF1HPDjc6r25JJn77JMs91uPj0VLjSXG3X7HqoKjxT4knfoEVWaGETdwv27QES/AmowAmDue5SuRV1Z2s9zjabbqKOp/VaB2CZdsyRuLE/H5qjx1MCoRawSuUdSOqwPLMbeqhqYkd/mP3UttJJA6myBqG9gj5MqVGCuCROAXJWnBOATWpwTEJUq5KmISiy5cuRhOaVxMpWrkYStC5LG1+nwSBGzKlSJwCMJQr32bqlmoi02J7ATH1VVh8I5/utJV1hMlc2736B6qhisqxOE9mXYjVUL2sJe0BumQdckHVMgd4N5t1Dq5OQ4BkvaRIPTsTtKtskzs0Knlqhz2vY5lPRAIaHjUXEH5WkO7XIc57mSxrw1s6zEgTEebj6cIcRkrvqGaBV2HyQi7yGhHU6NJvVx++q6ngqjrhlR1gZ0uNjMH0MH5FS/wBiqAEmm8Bs6jod5YDSZMWgOaf9Q6hdQBQVntxH4WgJTUcZ8zhO8OLZHQ6YshhWb6pwxHQIvj0ybY/D4yvTpeDQr1KNK/lYdIv71xcE+qa0IUVSU4EoGjogq9xUhSUMUWGWOLT1Bg/NCAJ4CO5Kw/vmraHm08Dckkk2uZJMpjszqkEF5giDtcdJ6XPzPUoQNU1NiGiPkzqFMkrdZFhfBomofedZv7/fdZ3I8FrqNHdanPa2hulv8tvhG/31UuXL5V4cdu7J+0WNAJ1Hy3nud5+izmV5hqmZtMTvFovsjM5pl7pPuiIH4u/1A9SgKmGLKZ2t73cngfoOi58nV3BR43CgOlgnUC4EneNwT2UVDOAxkOBJHT6lQYemeQWi4aOQNiT03I/4UTcL4j9AJjcnoAp7il1POAG1HubAcQKd5JInUfQS1U9VznsdUmXSJt0FyeylzCpqEAQwSGc2nrye/MlD0h5S0TcQ6/qf2TbhNbXJAnc/khK9Yk2EhTVyG7TqIAPQdYPdBsqEbfmmXUsDKUBIlXPUnBOCaE5qYhOStC6UoTQuXBclCMJ9N0dNuRMd/VcT8+VxdBsTtHT1C5GEicApqODe8AtEg8yP3VrluXNBmrJ7C/zVcePJ+QWBwOWvqnyi3XhXuGyenT9863dArhlCWj+Vh2a3cjuVFXqMpi8DsN/ieFXHEKatHLgIaBTHa5UTqY3Nz1J+yq7FZ3+AfFVlTFuduUfMJdNaMZRpvLgSSeJsLRbnZG4X2hfTBFPTB1bsa4jVpDgCbgODWg9QFSvwNVol1Kq0CZLqbwBbUbkdL+l1IaDm+81zYiZaRczG4tOl3+09Cl8vhFLQP9rcU4z4gkbHQy2x6dR92UJzWq5nhktDIA0tpsaANWqBAkX+cBVdMIqkEQJFaam1E02qKmESwJyk0jQpWhNaFK0JpGUBPDU5jERToowomMRNGkpqWGVjg8HJC1rQ+yWC0g1DwLIDN6+p3YmPmQFqxh/Cw0ckLGZhSLw1gMF53NrAyY6kQD8VyL5K3dxY+OJVmYUbm3lYwNB6uJBP0I+aoMxGjTqkmdbRsB6wZJ27Lf4tjKlIjTEyGza4tJgev0WOzWl5gXAECfW5JI73gfBQy7ug6qXGvkSbc2tBiIVZVxp0eE0BusjW68uvYeiJzGrF2mD6Kuoed7YEQATJ3IMzfb07IEGlz/AeGWBhOzWuERLgLkTvMoWlTcGOlrhcTIiRxpEXvcntC1eMx4dWaQ3ytAAkkeZxaDYC8dxaCh/aLEtGkuEtLSZB2N9xuJCpqXdhce0g35uh6TJGxRubtuI+B7IWjiNIhD7b5VyUFd8VwUZ5wTgmhPCYhKE4JqcmljcnxbKVUPqUhWaAf4biA0kiPNLTsCY7weFbNzXAw0f2E7HUfHcN9QAEAl0DT5rGbxaTnITo/qjq27gFt/Z52BxNNlGvSbTqtLSHtaxoqaTJa4xNwLgm82usSisFiS1wdqcC27YvcbLZY7LDq9H9vqdNjqTgGNL2QdNM02ww2i+knzCebDqs9lmH8f3XtABvyfkqLOM6qYiA7SGN91rWgAWies/TsgaNQtMtJaRsQSD9FXhzywwMWXI23o2JpGjSABJ4nt+iwuOxLnuM/LorHBe1dZgh4bVb/wBwg/MfsgK9dtWqXOJpsPDWh5HbcT6/RO5bJNTcNl9Wo0vZTe5rbOLWkwfhdRMV7lGPdReGYeqXNMEWLfMTEEHsPqosdhXurPeGh4J/lLSZ5MAyDM79UuPt1Fi8sz3EtaGsDNEBsOYC1zRTZRgz7wLKYBGxk2S5nn1bEN0VS0gP1yGwSQHi55HnefVxVe/xRux7fVp/MhRsVHHA6kViaYRdIIakj8rq0nV2Uamoa9iOpkNbtuSAJgi4+AyzMDbIYuTol8QD7+4UlCvJgkX2Av8AGVJmOC8Os8MJdTJOhxBEtvp36bHvMJcLhw3b77eifDLyBJcgx2PdeRh9IiQdDZgPJ1afNAJDT5pniIi6gexs+SYhu+86Rq/8tSGphG0Gpw1RXcThqEqzw+DTcBSV/hMOsuoQdDAK5ynLvOLI7B4KVc4HC6brn5OXRX4+FWjzmn/C7BeeY+m4mluC1xcD0Mj6QPqvUK9PU0jqFSNyNoJLoI4Chx5ge7tSxWDqG87BoA9Tc/G6ps6pBxhu8WA/JbXMcva1ry23TtwvP80oPc52kwRsZAv2M7rZG2I6s9j8ORUDQf4lpHDedPe25UTMvOub27XsJHx2V5lbC0xUe1u5NgHT1eXCd5VlQo0KrpnrbeSJPIg2vb91ggtn6+XVnNa1rdPib6nXmZM2nv8AFU+c4N7XFriT3vJvFxPNl6O3SRAG3UR6QOFl/afLnuuwg9QfzCfx9SbvP67rXM9OgQ5vsYT8cIcRsRZByhrUe6JKEiUKFScE9NTkxLKE5NhOKaEoSq6w2AwbqdMvxbmVP/2b4TnATJHh+USQCGkE7hxmIQGaUKTKkUavis0tOrSW3O4g9D+aI2YWEqWnTnst5W9ksPUB0Ese2qGHS4vlrnOAlpmHWb7sC7rbQT8hYIJydWp6HOby1zmn4EgpqaEqcmj8k6mCSABcmAjCkZUI2MfRPaZ7on+6qzY8ukzbzNBncRJueRE7LTOxjqpLjgaBe58uJc1ziA4kjzNMCCGz2EWAA3kFvFszQqEbEj0JH5I2nin/AI3H1cT+aTE4YGo900qYLnEMDydAJJ0iG8bfBPoYZpsKgJ/7WvP6KpTYilWceh9WtP6J2IoeIIMNNiHNa0OEEGxA7KPBQ6sym138x1ktiA0EnSJubcq4xGAax+kOtpDhJaN+5IB/qj/OXplRx9wuKxvh0y7SHadhJG8Drbj5IbD+0TDE0iJnYztHVwVo7CU3DS5wIO4n/wBQUxuU0OCR6E/qxFMj/GmOP+1LhcypuMQQe4crPC4umZ8zbXPnFh1PQKpGTsmW1HCerZ5+CqqWU1auJLCx3har1Bp/lBiJPWBsYlK58h8mMON+3pWU4hjxLCCJix5WrwdMG4FlifZ/K20btdV8wGphLS2RztMxbeFtMsfEQsuWvfcgY+Xrq0OX01YoLBORq4s+7v4+rkHmNSGyjFS5zXgHpstgbZmrM0q/w3SfT815F7VPLnOcLdl6JmGLJYRPH3+awOegExcNge9xIEm3H6QunEptlznlwXyTsSLbC316p1XHj3gbnsGj5NsqLHnzFTPBNIdTaP8AcdvghkFurVYX2meC0ESCJD9hAF9xwEfjM7pup65nsNySNhMTELI5RnIDBTrN102jymBqb2bb4qXEPZUOmkbgyHujT6GIiL/LumtqGzig94LxS0ssQLBxnmAqZ1cNMFnzV/icYWBzXvD3E6i/gWAhoPG6qXVWuvP0QYVUlCRKFy1Z4KcExPCYllTk1OhNC6E93w3TQEXhsE5+yYNwZrKgj4EFaDL/AGoxFKoXYYEPc1zby4DULkM21cgnaPWYsHk7Bd1z0+90Vi8wp0BpAGr8ItH+Y/oqeP7Lv8gMHktQjzNa0RyZ+ijr4OlTcNTmP6hriJ+MEfVCYvNKlQ3Nvwiw+XPxQiLnDVbnMaLf8PDt9X+b6H90D42p5dpaNV4Aho/ZdgcKajg0crc4fJKHh+G5gdqu8mZMGbEXF0NbLbCwdCqZm88ebbe0H1R9NxIgkkCSASSB1ibJ+Ysax7w1jGtDoYGtEhoHJ3JlAhxRx9Wy911SzRrAAyjSJG73t1EnrewUgzeu+2tw3szy2Ak2b2VMwqxyvHuoPD6enUAQNTQ6x3seolp7OPqmJGloYF7SXhlST5pLXR5pjiCDPxRzKdR13NeSSATpO8loG28gj1BHClw/tLWEx4Y1ai7ykyXuDnGSbEkTAgdtkaPamubyzVEA6PdMlxcATp1aiTMb/GSb/JctPbCeG5sagWyJEgiR1vwrLLq1If4rHO8wNrSIcC2ZBFyDboq6vijUdqcADAENEABoDQAOBACewqvZRfTaCji8PEeCeb6zMX0wSbHafsItuJpk/wAOnpGjTfzXJnVebwSBHQLO0nI/DVEfGVyr/DOV7l9VZnDVleYBwO5QyIDanC4yFaYXE6rLLsqNHKJo4yCIXLlx7ujHm02oe6AsrnOJnUOQtI6pqpyOQsrjKNxqESRM8gdFPiNbutd2dxlcUxJ3kmOot+ypK2BFSSLSJ3mRJ+tkntHjZquEwG2HZU1HM3QGTExB/wApBA/JX1TsZnlMCu4OENmLcfC6jazku1MAcGwIAdxtzbfurb2vkEPIEunUYmeBB7ArO4Z8AyCQYmDEdD+SV9TdlFUcWuNzufvomCu4bGPl8VI5gvJ2m8bnofv+kJb99ErMUdV5O533TNZSvTEixuStSJQpRnIjD4d7yQxjnkAuIa0uho3cY2AtfuoAj8pzKph3OdSIBcwsMtDrEtOxsbtG9uoKaEEHDqPmrDD5bWf7tGq6ZHlpPN2+9EDcc9Fd0fbLGSC2o1sW8rABEQB9/GYEEYLPsQ1rg2ppDnPcYaAQ586i0xLZk7dB0CfHFZVKqpZS5pHiMc0kSA5paSOoni26nxWK8PSGAd7b8D05RuNxr6rtVRxcYAudgOAOB+5VbXwL3uLm+bmOYFud104gUsvcRWzUNpyyQ8/+I7Hr3Wfe+d0ewXggiPvZNfhA67YB+h/ZbPjXqGOYdwITktSkWmHCD97JqjUrLJ8RoqArb0sRs4XH5grzljoW3pZjhqeDYCx76ha1zwDDjI80HpJIHoi5+J1Dw8nuqvabCBr2Fnm8UmO2mNX5qpoYfU9rJ06nNbJ2GogSewmVY1M0HjtfSY46W6WNdD41GCTAGox6bfFJSyqrVql7y1jDJg23Gwa2QL9TwiO+oJrutGeyomHYhrfdguYBJe8sDf8AEs4WLm7tD2bkwIcZknhUjU8TVDtMCnY3A16g8wx0y0keYXgIDF5K+nfTbqLhCCnHCYH9lUYumUVTKBplE03KhTSPpuRLHKfKsldWYH62taSQSdh725JAmW7dHNPKPoezr5aC9vm07S7SSYLX/gcDaDubI+ZI4MAwomlUQr26XOb+EkdNjCc1ypTSt8PiFb0MfA7rLsqImnXWltRSxndGUcYspTxKMo4pbVr1DIMUH0yOiqPbCWNa9sS10+oA29N1X+zGZ6XidirT2xbLAeBz6rjyw8eT/t28Oe8Nfl5PmtMOJeHNBvqB/T9lRVMQHOZE6rAx1BgQPSLKzzSac6Z0yQfW1+oVDmNAPcSwweIuCbH/AE8/NUZ6HPcWT5Htlv8AKdiCDdwtt1Cow0iYP7feytKuMc4aarZkls3n+h7od2FvpFux7cbpGYhKNVzdoNto424XMoazMhvAaZJtAsQPzU/9lMWuYPQR6H5puDdDj5TeIJ4v19ENR3DYjL3NGrj6oOFd4x1tzvPRVVRt/wCiXLGxlQJQmhOChPPap6TJ2UDArDCU0+JKxOHoqwpoemICpzi36iQSJO3TpZW8jGnrdoAVY5Vu70Wew+MMDVBmdrReB92WhydjjcNcQegn8k47PUr6qTMwQ50dT+alySka+u7G+Gw1DqdpBAIbAnmXDe3dEZrR8x+7qoNV1IVGt92q0Nf10hwdAPFwPkg5ZY9R8R7rOsyQWw18NeTDmkSG2hwkEhzmmAbgFU+LpBroG0A+k8In+9SBFNoY3zSC5zpL2hr7k7EAW7IEunfgADsBwFNyyyy2zGJiaLgp6eKeNnEQI346KBKE1oihXh7XE6Y5A4vE9d/qr3B5uHb/ADWbT2WRw3jLkb7tth8V+E/fcGykqU6T/fZB6tt9CsjhcQ4GGyrn+8RTbLyC78IMqvkU/FjKuRgiabgexsfQTuo8TgH02QGQ47uIn4A7AqjxWYvqm+0+Vo4/crUZXiarGAOfJ6bwOhnc91tb+2f5qelTIFxdTsKv/Epu9+mPVvlKQ5bSd7ry3s4fqE9JaqY5EMKmrZUWx5mwTAhwueyG0ag5o8rmyYMy6LEf5hc/AqmOO7GO6cFPDkNScS0Eja0/iHX4bT6d08OWTTqRx0xTaiIpVkA1ycHoS6tFgcVBC32GxIr4eN3ALyehiIWp9m820OgmxsVPkx8j1U48vHKzufYYse63lKxmYSySNuRy39xsvTvbTCbub/Nz+S86xYPMSOQp9l1VSIuBzEx9UyqSSGi0cz0HX5KV1ISTf4JC0R0slSO7nu36jv8ANDOaOIB+SIaAP6Ieu8C+6CWhMRXMQRMfcoUVipK5kyoUis4FGnBNTmqE9NSCtcO2yrcOLq2ojZWwkyp11am1wEgFcp8PS1vYydOtzWydhqIEnsJVacF/ZxMydgN5sBAHyEL0X/45zfCUXfx3+G+wBc06T/qaDFp96BdZhvs5W0B5dSbMgNc5wfIMRoDSZttubASbKfEezdSmHuNSkWsa9wIcSXBocRDYsTp+vKxkHog477vU/bWjhMRSL4oVA1gLXtLSZLtg+nefKP8AcV5B7SZH4Jp3BbVo0qt3Dy+JIg8jabjYhHYzD+E7QHh0tBltpnjfa1jyIOxCiyutTbiTVxLfFptpmQTuGtDGNFjH8kGLBnwSuzDWMT1ltsdXo6SeRJE+hhRytT7QUKRqk0GOZReGuphxmxmTP+aRaNtplZ7E4Ut22QD1ubfugShNShG05K1IulGFO18fumPk35SakoW1Clwvlud+OytMPmLh3VUCpGlOOpU3aTD5mDui6uPY2mXzqcC0BjSNTp3IHYSZ22CyLsRGyGrYmpqGjU0kASBY/FbLkQ9QOMX3bV9YOIbM6wHUz0B4I6cHoUdRp+Zr3jU8RzYx7pPUj9OVncJjnNAuCQN/v0VjRzUcq5m6p5L8tH/aKbveYPUGEjsJScPK4g9CP1Cq6WMaeUQ14Qp2ZOPpm5YQZJgObYzN5YZE9ZR39r1NlgBIbqdLoAubExvabBQZzg6pqfwWnSWj3SGAOkzO3Coq1R4qOpu1F7GnVcmxj9Dwj/6Odcbq1jmV4/NQ0kOjUDBDX6hYkTMDp04V3g8QSA4bEAhZX2Zw1KqcQyoD5w2CIBbDpLh0Mx9eq3uWZWxlMNa2oQLjzNc4A3EtbcA7i3Knhmptpcpj0VphMWK1Pw37x5f2WIzjCFjiI6ra4XLSfMzUI31N09eTHQqfMsk8ZvmAD4txPe6zq2Cnd4/iZbcbc9YQZqGZBtyFtsy9nXNJlh+X7LOY3KImLSp5DWMir6dcOXVfRQVMue3YpsVAIN+6Qy/ZtflDXZyEOSpqjnfhQxB6JMk+TBNT2rlyjPF4UXVrSXLlfCnlSFOfslXKklEAE9oSrkS0Vh3wpqrZCVcjCixeLe8Ma8yKbdDLAaW8NEcTJ6y49UM5iRcsFoPEYObjdAuYRuuXJciI3BOXLksbgnLlya04FPBSrkZbvDEz9+qLwtfQ9roDtLmugiQ7SQYI5BiCkXIkGvP/ALA0sLHUQ6dJ1mpNUkFhJc8sg6vCpg+Ue6eti3e1jnagaTIIptbBjToA8wME6ty3hpMwUi5bxIK1Xicbre58BuokwOP3PU8mU+niyNiuXJyRIulmR5XYjwKxBqMBItOx+YukXI99y61TZbh6VNzyzSNWkQOAJ5NySSSrdmYPAAbUcANgD97cdICVciB1B3O/vSr/ANR3z6bfLfsTKk/vSoXanPJI5lcuR0QrFuY+IIJh35qoxuJLTD2tcO4SrkqE+LVNV9A7049Chn4HDu2e5vrdcuU0qboX5ED7r2H6Id3s6/8AC0/FcuSJMN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2" descr="data:image/jpeg;base64,/9j/4AAQSkZJRgABAQAAAQABAAD/2wCEAAkGBxQSEhUUEhQUFRQVFxUXFRgYFBcXGhYYGBcXFxcYFxcYHCggGBolHRgYITEhJSkrLi4uFx8zODMsNygtLisBCgoKDg0OGhAQGiwkHyQsLCwsLCwsLCwsLCwsLCwsLCwsLCwsLCwsLCwsLCwsLCwsLCwsLCwsLCwsLCwsLCwsLP/AABEIAKgBLAMBIgACEQEDEQH/xAAbAAABBQEBAAAAAAAAAAAAAAAEAQIDBQYAB//EAD4QAAEDAgUCAwYEAwcEAwAAAAEAAhEDIQQFEjFBUWETInEGMoGRofBSscHRI0LhFBUzcoKS8VNiotIHFkP/xAAYAQADAQEAAAAAAAAAAAAAAAABAgMABP/EACIRAQEAAgIDAQEAAwEAAAAAAAEAAhEDMRIhQVEiMkJxBP/aAAwDAQACEQMRAD8A8QCULjC4JoXJQkTgFi063EpwTQnJpZQUsJAnabJoSkpFyUI2nHqkCUCf6rgjCUBcuShGzKxckShGEoCckCcAmhcApGtSNapWhEISAKRrUrWqZjE2pVmtYpW009jFM1iYJFom01IGKdrEleWtJiUX0bh26mCmneGgm5kR7zQR23+qta7g2iaouNOps8yPKPiYCGORl1bITug8NKKBR+VNFam2o3Y7joRYj5qxZgVUx2bpuWvVRswkomhl/ZXlHBhW2HwjWt1O247/ANEfELGS9VFh8sDRqd8O6Wu/jYdAn43Ganb24/46KrxWM/DulcitjhqWs0SJUNWo0IZxdczc/QIPEu02m6Rzn8abEYqOEG/GO4KR7C4WUDsOfsoeS20FnUqRKuC6JQnhNCciQnRCc0TyB6pqVNCUf8/8JSFwCUn9U0JE5IlCNpVwXBcjCVKFyWUYXBSUCA5pcCWyNQBgls3APBIm6YFIymTMAmBJgEwOpjYIwtBUzHBBh04cmpL4JZDL0nBnl8ZxbD9BIkyA486RJXxmXOPkoVmCXk7OJBDtLRNXygFwve1Mb6jGbapWhbxtuvn1Mvtpp4ruCWX5gHXbpzaeSCBMS+iWRTY4O8SoZd/0yToaTrILoiTA29S4FjUQKBIjqnMZFhqTiTIR9K/qpcNl87D5BEUMtcTF+pix+uycxQ2wUaNlJF08NKPFNr8S3D06dQtbTBqVGtuJBO20i0RuT2VyWYdjS1pqGoNjDHMd6kEEGPW6HFy45ugZc8HE21HRwBPCNp5f1U/jH0S0mOedLQSTMD0En6BdOgufdn88yW00aTDF3uLoDYMyWyGxCAGHqvpeHUqNa1pDS1wAgtdqaWkXIiPgticI8xNNxFjBYSDpIcLRcSJ+CWrgX+bXTdOoVHktMixAJ6fzb+nC5s+FX+Wvhygf0WWySoMNDNQLKjoaQCAHbTfgwAtKySs17TZe576RbcO00x2dwSe/XstzkmWl5a3c2E9e6fi3iOL8k5Ef6PsTk+WavM6zRv37BCZ7iJJaNgL/AKD5fotHnWIbRZobEN37lYfF1HPDjc6r25JJn77JMs91uPj0VLjSXG3X7HqoKjxT4knfoEVWaGETdwv27QES/AmowAmDue5SuRV1Z2s9zjabbqKOp/VaB2CZdsyRuLE/H5qjx1MCoRawSuUdSOqwPLMbeqhqYkd/mP3UttJJA6myBqG9gj5MqVGCuCROAXJWnBOATWpwTEJUq5KmISiy5cuRhOaVxMpWrkYStC5LG1+nwSBGzKlSJwCMJQr32bqlmoi02J7ATH1VVh8I5/utJV1hMlc2736B6qhisqxOE9mXYjVUL2sJe0BumQdckHVMgd4N5t1Dq5OQ4BkvaRIPTsTtKtskzs0Knlqhz2vY5lPRAIaHjUXEH5WkO7XIc57mSxrw1s6zEgTEebj6cIcRkrvqGaBV2HyQi7yGhHU6NJvVx++q6ngqjrhlR1gZ0uNjMH0MH5FS/wBiqAEmm8Bs6jod5YDSZMWgOaf9Q6hdQBQVntxH4WgJTUcZ8zhO8OLZHQ6YshhWb6pwxHQIvj0ybY/D4yvTpeDQr1KNK/lYdIv71xcE+qa0IUVSU4EoGjogq9xUhSUMUWGWOLT1Bg/NCAJ4CO5Kw/vmraHm08Dckkk2uZJMpjszqkEF5giDtcdJ6XPzPUoQNU1NiGiPkzqFMkrdZFhfBomofedZv7/fdZ3I8FrqNHdanPa2hulv8tvhG/31UuXL5V4cdu7J+0WNAJ1Hy3nud5+izmV5hqmZtMTvFovsjM5pl7pPuiIH4u/1A9SgKmGLKZ2t73cngfoOi58nV3BR43CgOlgnUC4EneNwT2UVDOAxkOBJHT6lQYemeQWi4aOQNiT03I/4UTcL4j9AJjcnoAp7il1POAG1HubAcQKd5JInUfQS1U9VznsdUmXSJt0FyeylzCpqEAQwSGc2nrye/MlD0h5S0TcQ6/qf2TbhNbXJAnc/khK9Yk2EhTVyG7TqIAPQdYPdBsqEbfmmXUsDKUBIlXPUnBOCaE5qYhOStC6UoTQuXBclCMJ9N0dNuRMd/VcT8+VxdBsTtHT1C5GEicApqODe8AtEg8yP3VrluXNBmrJ7C/zVcePJ+QWBwOWvqnyi3XhXuGyenT9863dArhlCWj+Vh2a3cjuVFXqMpi8DsN/ieFXHEKatHLgIaBTHa5UTqY3Nz1J+yq7FZ3+AfFVlTFuduUfMJdNaMZRpvLgSSeJsLRbnZG4X2hfTBFPTB1bsa4jVpDgCbgODWg9QFSvwNVol1Kq0CZLqbwBbUbkdL+l1IaDm+81zYiZaRczG4tOl3+09Cl8vhFLQP9rcU4z4gkbHQy2x6dR92UJzWq5nhktDIA0tpsaANWqBAkX+cBVdMIqkEQJFaam1E02qKmESwJyk0jQpWhNaFK0JpGUBPDU5jERToowomMRNGkpqWGVjg8HJC1rQ+yWC0g1DwLIDN6+p3YmPmQFqxh/Cw0ckLGZhSLw1gMF53NrAyY6kQD8VyL5K3dxY+OJVmYUbm3lYwNB6uJBP0I+aoMxGjTqkmdbRsB6wZJ27Lf4tjKlIjTEyGza4tJgev0WOzWl5gXAECfW5JI73gfBQy7ug6qXGvkSbc2tBiIVZVxp0eE0BusjW68uvYeiJzGrF2mD6Kuoed7YEQATJ3IMzfb07IEGlz/AeGWBhOzWuERLgLkTvMoWlTcGOlrhcTIiRxpEXvcntC1eMx4dWaQ3ytAAkkeZxaDYC8dxaCh/aLEtGkuEtLSZB2N9xuJCpqXdhce0g35uh6TJGxRubtuI+B7IWjiNIhD7b5VyUFd8VwUZ5wTgmhPCYhKE4JqcmljcnxbKVUPqUhWaAf4biA0kiPNLTsCY7weFbNzXAw0f2E7HUfHcN9QAEAl0DT5rGbxaTnITo/qjq27gFt/Z52BxNNlGvSbTqtLSHtaxoqaTJa4xNwLgm82usSisFiS1wdqcC27YvcbLZY7LDq9H9vqdNjqTgGNL2QdNM02ww2i+knzCebDqs9lmH8f3XtABvyfkqLOM6qYiA7SGN91rWgAWies/TsgaNQtMtJaRsQSD9FXhzywwMWXI23o2JpGjSABJ4nt+iwuOxLnuM/LorHBe1dZgh4bVb/wBwg/MfsgK9dtWqXOJpsPDWh5HbcT6/RO5bJNTcNl9Wo0vZTe5rbOLWkwfhdRMV7lGPdReGYeqXNMEWLfMTEEHsPqosdhXurPeGh4J/lLSZ5MAyDM79UuPt1Fi8sz3EtaGsDNEBsOYC1zRTZRgz7wLKYBGxk2S5nn1bEN0VS0gP1yGwSQHi55HnefVxVe/xRux7fVp/MhRsVHHA6kViaYRdIIakj8rq0nV2Uamoa9iOpkNbtuSAJgi4+AyzMDbIYuTol8QD7+4UlCvJgkX2Av8AGVJmOC8Os8MJdTJOhxBEtvp36bHvMJcLhw3b77eifDLyBJcgx2PdeRh9IiQdDZgPJ1afNAJDT5pniIi6gexs+SYhu+86Rq/8tSGphG0Gpw1RXcThqEqzw+DTcBSV/hMOsuoQdDAK5ynLvOLI7B4KVc4HC6brn5OXRX4+FWjzmn/C7BeeY+m4mluC1xcD0Mj6QPqvUK9PU0jqFSNyNoJLoI4Chx5ge7tSxWDqG87BoA9Tc/G6ps6pBxhu8WA/JbXMcva1ry23TtwvP80oPc52kwRsZAv2M7rZG2I6s9j8ORUDQf4lpHDedPe25UTMvOub27XsJHx2V5lbC0xUe1u5NgHT1eXCd5VlQo0KrpnrbeSJPIg2vb91ggtn6+XVnNa1rdPib6nXmZM2nv8AFU+c4N7XFriT3vJvFxPNl6O3SRAG3UR6QOFl/afLnuuwg9QfzCfx9SbvP67rXM9OgQ5vsYT8cIcRsRZByhrUe6JKEiUKFScE9NTkxLKE5NhOKaEoSq6w2AwbqdMvxbmVP/2b4TnATJHh+USQCGkE7hxmIQGaUKTKkUavis0tOrSW3O4g9D+aI2YWEqWnTnst5W9ksPUB0Ese2qGHS4vlrnOAlpmHWb7sC7rbQT8hYIJydWp6HOby1zmn4EgpqaEqcmj8k6mCSABcmAjCkZUI2MfRPaZ7on+6qzY8ukzbzNBncRJueRE7LTOxjqpLjgaBe58uJc1ziA4kjzNMCCGz2EWAA3kFvFszQqEbEj0JH5I2nin/AI3H1cT+aTE4YGo900qYLnEMDydAJJ0iG8bfBPoYZpsKgJ/7WvP6KpTYilWceh9WtP6J2IoeIIMNNiHNa0OEEGxA7KPBQ6sym138x1ktiA0EnSJubcq4xGAax+kOtpDhJaN+5IB/qj/OXplRx9wuKxvh0y7SHadhJG8Drbj5IbD+0TDE0iJnYztHVwVo7CU3DS5wIO4n/wBQUxuU0OCR6E/qxFMj/GmOP+1LhcypuMQQe4crPC4umZ8zbXPnFh1PQKpGTsmW1HCerZ5+CqqWU1auJLCx3har1Bp/lBiJPWBsYlK58h8mMON+3pWU4hjxLCCJix5WrwdMG4FlifZ/K20btdV8wGphLS2RztMxbeFtMsfEQsuWvfcgY+Xrq0OX01YoLBORq4s+7v4+rkHmNSGyjFS5zXgHpstgbZmrM0q/w3SfT815F7VPLnOcLdl6JmGLJYRPH3+awOegExcNge9xIEm3H6QunEptlznlwXyTsSLbC316p1XHj3gbnsGj5NsqLHnzFTPBNIdTaP8AcdvghkFurVYX2meC0ESCJD9hAF9xwEfjM7pup65nsNySNhMTELI5RnIDBTrN102jymBqb2bb4qXEPZUOmkbgyHujT6GIiL/LumtqGzig94LxS0ssQLBxnmAqZ1cNMFnzV/icYWBzXvD3E6i/gWAhoPG6qXVWuvP0QYVUlCRKFy1Z4KcExPCYllTk1OhNC6E93w3TQEXhsE5+yYNwZrKgj4EFaDL/AGoxFKoXYYEPc1zby4DULkM21cgnaPWYsHk7Bd1z0+90Vi8wp0BpAGr8ItH+Y/oqeP7Lv8gMHktQjzNa0RyZ+ijr4OlTcNTmP6hriJ+MEfVCYvNKlQ3Nvwiw+XPxQiLnDVbnMaLf8PDt9X+b6H90D42p5dpaNV4Aho/ZdgcKajg0crc4fJKHh+G5gdqu8mZMGbEXF0NbLbCwdCqZm88ebbe0H1R9NxIgkkCSASSB1ibJ+Ysax7w1jGtDoYGtEhoHJ3JlAhxRx9Wy911SzRrAAyjSJG73t1EnrewUgzeu+2tw3szy2Ak2b2VMwqxyvHuoPD6enUAQNTQ6x3seolp7OPqmJGloYF7SXhlST5pLXR5pjiCDPxRzKdR13NeSSATpO8loG28gj1BHClw/tLWEx4Y1ai7ykyXuDnGSbEkTAgdtkaPamubyzVEA6PdMlxcATp1aiTMb/GSb/JctPbCeG5sagWyJEgiR1vwrLLq1If4rHO8wNrSIcC2ZBFyDboq6vijUdqcADAENEABoDQAOBACewqvZRfTaCji8PEeCeb6zMX0wSbHafsItuJpk/wAOnpGjTfzXJnVebwSBHQLO0nI/DVEfGVyr/DOV7l9VZnDVleYBwO5QyIDanC4yFaYXE6rLLsqNHKJo4yCIXLlx7ujHm02oe6AsrnOJnUOQtI6pqpyOQsrjKNxqESRM8gdFPiNbutd2dxlcUxJ3kmOot+ypK2BFSSLSJ3mRJ+tkntHjZquEwG2HZU1HM3QGTExB/wApBA/JX1TsZnlMCu4OENmLcfC6jazku1MAcGwIAdxtzbfurb2vkEPIEunUYmeBB7ArO4Z8AyCQYmDEdD+SV9TdlFUcWuNzufvomCu4bGPl8VI5gvJ2m8bnofv+kJb99ErMUdV5O533TNZSvTEixuStSJQpRnIjD4d7yQxjnkAuIa0uho3cY2AtfuoAj8pzKph3OdSIBcwsMtDrEtOxsbtG9uoKaEEHDqPmrDD5bWf7tGq6ZHlpPN2+9EDcc9Fd0fbLGSC2o1sW8rABEQB9/GYEEYLPsQ1rg2ppDnPcYaAQ586i0xLZk7dB0CfHFZVKqpZS5pHiMc0kSA5paSOoni26nxWK8PSGAd7b8D05RuNxr6rtVRxcYAudgOAOB+5VbXwL3uLm+bmOYFud104gUsvcRWzUNpyyQ8/+I7Hr3Wfe+d0ewXggiPvZNfhA67YB+h/ZbPjXqGOYdwITktSkWmHCD97JqjUrLJ8RoqArb0sRs4XH5grzljoW3pZjhqeDYCx76ha1zwDDjI80HpJIHoi5+J1Dw8nuqvabCBr2Fnm8UmO2mNX5qpoYfU9rJ06nNbJ2GogSewmVY1M0HjtfSY46W6WNdD41GCTAGox6bfFJSyqrVql7y1jDJg23Gwa2QL9TwiO+oJrutGeyomHYhrfdguYBJe8sDf8AEs4WLm7tD2bkwIcZknhUjU8TVDtMCnY3A16g8wx0y0keYXgIDF5K+nfTbqLhCCnHCYH9lUYumUVTKBplE03KhTSPpuRLHKfKsldWYH62taSQSdh725JAmW7dHNPKPoezr5aC9vm07S7SSYLX/gcDaDubI+ZI4MAwomlUQr26XOb+EkdNjCc1ypTSt8PiFb0MfA7rLsqImnXWltRSxndGUcYspTxKMo4pbVr1DIMUH0yOiqPbCWNa9sS10+oA29N1X+zGZ6XidirT2xbLAeBz6rjyw8eT/t28Oe8Nfl5PmtMOJeHNBvqB/T9lRVMQHOZE6rAx1BgQPSLKzzSac6Z0yQfW1+oVDmNAPcSwweIuCbH/AE8/NUZ6HPcWT5Htlv8AKdiCDdwtt1Cow0iYP7feytKuMc4aarZkls3n+h7od2FvpFux7cbpGYhKNVzdoNto424XMoazMhvAaZJtAsQPzU/9lMWuYPQR6H5puDdDj5TeIJ4v19ENR3DYjL3NGrj6oOFd4x1tzvPRVVRt/wCiXLGxlQJQmhOChPPap6TJ2UDArDCU0+JKxOHoqwpoemICpzi36iQSJO3TpZW8jGnrdoAVY5Vu70Wew+MMDVBmdrReB92WhydjjcNcQegn8k47PUr6qTMwQ50dT+alySka+u7G+Gw1DqdpBAIbAnmXDe3dEZrR8x+7qoNV1IVGt92q0Nf10hwdAPFwPkg5ZY9R8R7rOsyQWw18NeTDmkSG2hwkEhzmmAbgFU+LpBroG0A+k8In+9SBFNoY3zSC5zpL2hr7k7EAW7IEunfgADsBwFNyyyy2zGJiaLgp6eKeNnEQI346KBKE1oihXh7XE6Y5A4vE9d/qr3B5uHb/ADWbT2WRw3jLkb7tth8V+E/fcGykqU6T/fZB6tt9CsjhcQ4GGyrn+8RTbLyC78IMqvkU/FjKuRgiabgexsfQTuo8TgH02QGQ47uIn4A7AqjxWYvqm+0+Vo4/crUZXiarGAOfJ6bwOhnc91tb+2f5qelTIFxdTsKv/Epu9+mPVvlKQ5bSd7ry3s4fqE9JaqY5EMKmrZUWx5mwTAhwueyG0ag5o8rmyYMy6LEf5hc/AqmOO7GO6cFPDkNScS0Eja0/iHX4bT6d08OWTTqRx0xTaiIpVkA1ycHoS6tFgcVBC32GxIr4eN3ALyehiIWp9m820OgmxsVPkx8j1U48vHKzufYYse63lKxmYSySNuRy39xsvTvbTCbub/Nz+S86xYPMSOQp9l1VSIuBzEx9UyqSSGi0cz0HX5KV1ISTf4JC0R0slSO7nu36jv8ANDOaOIB+SIaAP6Ieu8C+6CWhMRXMQRMfcoUVipK5kyoUis4FGnBNTmqE9NSCtcO2yrcOLq2ojZWwkyp11am1wEgFcp8PS1vYydOtzWydhqIEnsJVacF/ZxMydgN5sBAHyEL0X/45zfCUXfx3+G+wBc06T/qaDFp96BdZhvs5W0B5dSbMgNc5wfIMRoDSZttubASbKfEezdSmHuNSkWsa9wIcSXBocRDYsTp+vKxkHog477vU/bWjhMRSL4oVA1gLXtLSZLtg+nefKP8AcV5B7SZH4Jp3BbVo0qt3Dy+JIg8jabjYhHYzD+E7QHh0tBltpnjfa1jyIOxCiyutTbiTVxLfFptpmQTuGtDGNFjH8kGLBnwSuzDWMT1ltsdXo6SeRJE+hhRytT7QUKRqk0GOZReGuphxmxmTP+aRaNtplZ7E4Ut22QD1ubfugShNShG05K1IulGFO18fumPk35SakoW1Clwvlud+OytMPmLh3VUCpGlOOpU3aTD5mDui6uPY2mXzqcC0BjSNTp3IHYSZ22CyLsRGyGrYmpqGjU0kASBY/FbLkQ9QOMX3bV9YOIbM6wHUz0B4I6cHoUdRp+Zr3jU8RzYx7pPUj9OVncJjnNAuCQN/v0VjRzUcq5m6p5L8tH/aKbveYPUGEjsJScPK4g9CP1Cq6WMaeUQ14Qp2ZOPpm5YQZJgObYzN5YZE9ZR39r1NlgBIbqdLoAubExvabBQZzg6pqfwWnSWj3SGAOkzO3Coq1R4qOpu1F7GnVcmxj9Dwj/6Odcbq1jmV4/NQ0kOjUDBDX6hYkTMDp04V3g8QSA4bEAhZX2Zw1KqcQyoD5w2CIBbDpLh0Mx9eq3uWZWxlMNa2oQLjzNc4A3EtbcA7i3Knhmptpcpj0VphMWK1Pw37x5f2WIzjCFjiI6ra4XLSfMzUI31N09eTHQqfMsk8ZvmAD4txPe6zq2Cnd4/iZbcbc9YQZqGZBtyFtsy9nXNJlh+X7LOY3KImLSp5DWMir6dcOXVfRQVMue3YpsVAIN+6Qy/ZtflDXZyEOSpqjnfhQxB6JMk+TBNT2rlyjPF4UXVrSXLlfCnlSFOfslXKklEAE9oSrkS0Vh3wpqrZCVcjCixeLe8Ma8yKbdDLAaW8NEcTJ6y49UM5iRcsFoPEYObjdAuYRuuXJciI3BOXLksbgnLlya04FPBSrkZbvDEz9+qLwtfQ9roDtLmugiQ7SQYI5BiCkXIkGvP/ALA0sLHUQ6dJ1mpNUkFhJc8sg6vCpg+Ue6eti3e1jnagaTIIptbBjToA8wME6ty3hpMwUi5bxIK1Xicbre58BuokwOP3PU8mU+niyNiuXJyRIulmR5XYjwKxBqMBItOx+YukXI99y61TZbh6VNzyzSNWkQOAJ5NySSSrdmYPAAbUcANgD97cdICVciB1B3O/vSr/ANR3z6bfLfsTKk/vSoXanPJI5lcuR0QrFuY+IIJh35qoxuJLTD2tcO4SrkqE+LVNV9A7049Chn4HDu2e5vrdcuU0qboX5ED7r2H6Id3s6/8AC0/FcuSJMN/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8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2359760"/>
            <a:ext cx="2892425" cy="216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</a:t>
            </a:fld>
            <a:endParaRPr lang="en-US"/>
          </a:p>
        </p:txBody>
      </p:sp>
      <p:pic>
        <p:nvPicPr>
          <p:cNvPr id="1028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62200"/>
            <a:ext cx="3116036" cy="436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earthobservatory.nasa.gov/Experiments/CitizenScientist/AirQuality/images/haze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4724400"/>
            <a:ext cx="3000376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155575" y="-1150938"/>
            <a:ext cx="30480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data:image/jpeg;base64,/9j/4AAQSkZJRgABAQAAAQABAAD/2wCEAAkGBxQSEhUTExQWFRUWFhwZGRgYGBwfHhgcFxgdFxYaHBgfHCggGholHR8XIjEhJiorLi4uGB80PTQsNygtLisBCgoKDg0OGxAQGywkICQ0LTUwMCwsLSw0LDgtLywsLC4vLCwsLDQsLC8uLCwsLDIsLSwsLCw0NCwsNC0sLCwsL//AABEIAOIA3wMBEQACEQEDEQH/xAAcAAEAAQUBAQAAAAAAAAAAAAAABgIDBAUHAQj/xABHEAACAQIDBQUECAMECAcAAAABAgMAEQQSIQUGMUFRBxMiYXEyUoGRFCNCYnKSobEzU4Ikk8HwQ4OisrPC0eEIFRc0Y3Oj/8QAGwEBAAIDAQEAAAAAAAAAAAAAAAMEAQIFBgf/xAA/EQACAQIDBAcGBAQGAgMAAAAAAQIDEQQhMQUSQVETImFxgZGhBjKxwdHwFEJS4SMzovEHFYKSssI0chYkYv/aAAwDAQACEQMRAD8A7jQCgFAKAUAoBQCgFAKAUAoAaA49JDtX/wA4t3bdzn+k9x331WUHJfNwzZvFltx1tbWvYqWzv8uvvLetu727nfXTlbK/LIr9ffOwCvHFg9oBQCgFAKAUAoBQCgFAKAUAoBQCgFAKAUAoBQCgFAKAUAoBQHlqA9oBQCgFAKAodTya3wFUsRQrzzpVXF90WvVX9TZNcUURSm+VtD+9VcDj6sqssNiUlUWeWklzX380tpRVt6OherrkYoBQCgFAKAUAoBQCgFAY2MZhYrf19fKvObfxGMoxjPDppLWStbPJLdzvnxtlw1JqSi9S7DewuNa6uznW/DxVaLUlk7tO/bdN69ufxI52vkXKvGooBQCgIjvHvsuBxXczRs0bRh1dLZhclSCpIB1HG49DVWriVSnuyWR3cBsSWOw3S0pJSTs09ODvdd/Iz9z94Tjo5Je77tBIUQXuTZQSSeHMaDh1Nb0K3SpysVtq7PWBqRpb282rvlq8l5f2N/U5yxQCgFAa7FbSa5WCJpmHE3CovLWQ6HXQhQxHMCo3N6RV/vmW6eGj71aSivNvuivnZPgzR47DbXcHJLhIegUM2nmzIdfhUMliHo0jpUamx4e/CpLvsvRNfEj+L3k2rgCDi4kmivq4AAP9aCyG/vLUEq1el76ujqUtm7Kx6thpuEuX7PXwZN93N4YcbH3kJ1GjIfaQnhcdDyPA2PQ1cpVY1FeJ5zH7PrYKpuVV3PgzYTrwbof0Ohrn7TpWdPEx1hJeUnuy+NypB6rmXq6poQbejfaQYj6Bs6IYjF/bJ/hwjnmNxcjTmACQNT4a7uB2VB0fxWLluU+HOXd9592ZFKbvux1KsHufjJQGxu08SX4lMMwiQeVwt2HnZaxU2nhabthsPG3Oa3n8cvUKEnqyQ4LYpiAC4nEkD35BJf1Lqx+Vc6pilU1px8Fb4NG6jbibUVUNj2gFAKAUAoBQCsNJ6gVkCgFAKAGgOR9oe6WIUNjJJ+/OYBgEy5FJsuUZm8IJAt5361y8Vh5rrt3Pd7C2th5NYWFPc1tne743yWdvpyJPuHuniMFZmxAyuAXgyXAYjk2fRhwJtrb0tYw1CdPNvwONtna2HxvVjTzWkr8O62j78vMmtXDzooBQHjLcWNDKds0Uu6oNSFHmQBWLpGJS4tiKZW1Vgw8iDRNPQwpJ6HskYYFWAIIsQRcEHiCOYrLVzaMnF3Ts0cx2/sl9kYlMbhgTh2bLJGPshjqv4TyJ4MB5X51Sm8PPpIacT2WCxcNrYd4TEfzFnF87ce9cea8TpMM6yxh0N1dQynqGFwasYqPS4eaXGL+B5GUJUqjhNWadn4Gn33202EwjvGLzORFCvNpZDlQAcyNWt9012NmYVYnEKM/dWcnyS1+hXnKyLe426yYDD5fank8c8p1LudT4jqVBJt8TxJrfae0JYyrfSKyiuS+r4+WiQhDdR7vNvphcD4ZGLyfy01YebagKPU36XqLC4CtiM4qy5v7zLVLDzqaaEQPa6SSVwZKjn3372jIHzrpf5HzqZ937ln8Dzl6fubrYvafg5iFkzQMeb2K/nHD1YAVVr7Ir01ePW7tfL6XIp4OpHNZk1jkDAMpBBFwQbgg8CDzFctpp2ZUKqwBQCgFAKAUAoBQCgFAKA8dQRYgEdDQym07o9oYFAKAUBHdq7XmkdsPglDOukkzexEel/tP5WNuh1tVqVZye5SWfF8F+5RrV6k5Onh1mtW9F9Wa4bgrIc+JxEsr9QQB6eIMbelqh/AKWdSTb++8r/wCVKb3qs3J/feH7PY1OaCeaJ+TXBt8gp/WsvZ8VnCTT++74h7JhHOnOSf33GRhdrYjCMI8cA8RNlxKcBfgJBbT1t89SNo1alJ2rafq+pJCvWoPdxGa/Uvn9/UkeMwqTxNG4DJIpB8wRyP7GrcoqSs9GdajWlSnGpTeazRG9wc8Kz4GQ3bDSeE+9FJ4oz/vemgqvh00nTfD4M7G2tytKni4aVFn2SWT+XfqZe0sP3+0MOp1TDRtOw+/Ie6gJHkBOR5gV26M+iwlRrWbUfBZy/wCpwGryR7vRtOUZcNhADiZQSCfZhQGzSt5DgOp62sYsLRg71avuL1fJfPsLNKEfenovXsMbYG4mGw/jdfpExOZpZRmJY6khTcLrrfU+ZqTEbRrVcovdjyX3+xtUxM55LJckShRbQaVzyuYW0djYfEC00Mcnmygkeh4j4VLTr1KfuSa8TeM5R912NHhd2JMES2AkIjvc4aViYz1yPq0bcdfFfnVueLjXVq6z/UtfFaP0JZVlU/mLxX3mSHA4wSD2WRh7SNbMp87EgjjZgSDbQ1SnDdet1zX3+5A1Yya0MGt3j2kcNhpsQqZzEhfLe1wurC9jbS/KrODoKvXjSbtvO1+/QxJ2VyN7q9o0W0cSIMPE4AiaSRpLDLYqoVVBObVhrccOBvp0sdsSpgqDq1ZLVJJeOfDkRxqKTsibVxCUUAoBQCgFAKAUAoBQCgMTHBn+rQlS3tOOKrzy/fPAdNTysdJXeSI6m9Lqxy7eX7/37C7hMKkSBI1CqvAD/Op5351mMVFWRmEIwjuxVkXq2NzDfasAbKZog3ul1v8AK96kVGo1dRdu423Za2Ml0V1IIDKwsQdQQfLgRUbV8maSimrM0+EiODYR3JwzmyEm5hYnRCecbHRTyNhzFV4ronu/lenZ2d3LyKsE6D3fyPTs7O58OTy4nuNw+TGQTi/1itA/TgZY2PoVdb/fFbSVqilzy+aO3Sqb+EqUX+VqS/4yXqn4GXGipJPM1hoqlvuRqXHwBd6uyk3CFNdr8Xl8kc5LMt7JwuQPPILSzEM9/sqNI4/6V000LFj9qosZiqdKF5StCHH4vxenHREss2ooyDM7ewLDqa8nPae0ca//AKVPdh+qVs/PL4m+5CPvMWlHMH5Vp0e3qfW3lLs6v0XoxekyuPE8mGU/pVzC7d66o4yDpy5v3X56eq7TWVLjHMyK9CRHhUXvzH+PH/D5UuD2gNJvbu0m0IRDLLNGl7kRMozEcM11NwDrbrryFr2Ax88FU6SEYt9qbt3Zo1lHeVmQPcPssMErTzTTRyRTsIe6ZRmRdAzXU3D6+Hpxveu9tT2hVamqVOMXGUVvXu7N8FmtOfMihSs7s6vXkycUAoBQCgIJuHvr9Ikkw8zDPnYxN763Jy/iA4dR6a0sNid9uMvA9NtnYv4enGvSWVlvLk+fc+Pb35Turp5kUAoBQCgPAKAt4vEpEjSSMFRAWZjwAGpNbQg5yUYrNmUm3ZHLMTjcbtuRkw94MGpsWJIDfiI1diNcg0Gl+Rr0EaeH2fFSqdaf3py79eR0VGnh1eWcvv7ubrAdlGDQfWtLK1tdQo+CgXHxJqrU21Xk+qkvX78iKWOqPTIz8NuQcMc2BxU0B/luRJEeZBjNjrwzA3HKoZbQ6XKvBS7Vk/MjeI3/AH4p+jNvhccX/s+LjVJHBXQ5ophbxZGI42ucjANYHiBeqlWhBxcoO8eN9V3r5rLxyIKlOMk7Zr71MnuiU7tiSUKsrc2CsGW566ZT89L2qpZ2szGHm4Oz7V4NWMmeLNYciwJ9Br8jYD0JqaLtmECmY3PsjgOvnXFlh1j6u/V/lRfVX6mtZPsWiXHXR5733VlqXq66VskRgGsgpdQdDrUNfD0q8HCrFNdplNrNFtRk81/b/tXOpQns/qtuVHt1h3849v5eOWZu2p9/xL1dcjFAKAUAoBQCgFAWMdNkjd/dRm/KCaxJ2TZJRhv1Iw5tLzPmmOQqQykhgQQQbEEagg8jXnk7H2CUVJOMldM7ZuBvkMYgilIGIUa8u8A+0B16j4jTQdfDYjpFZ6/E+dbb2M8HPpKa/hv+nsfZyfg89ZjVs4AoBQCgFAQje+N9oYlNnRsViQCXFOOQveOP8R9qx6qfskV1cG44ak8RJZvKK+L+XpxLdFqlHpHrw+bJhgcGkMaxRKERBZVHAD/PPnXNnOU5OUndsqyk5O7MHePeHD4GLvcQ+ReCjiznoq8Sf0HO1WMHgq2LqblJXfou9mkpKKuyLbJ7RZcWc2G2biZIv5hKqDbQ2J8JPkGrqV9iU8OrVq8FLlm/39DRVG9ESSLa0cw7ueGWAtbwzJYXv4bSqTHmvYgBs2gIFc2eGnTe9Tkpf+r/AOrs7c8rEkZ+BtIUI0Y3twbmR5+f71TlZ5oyy61Q1U5R3Vx+36adplGPipHAyxKC33jZVHUkC/wHHTgNRsluRUYLTTkiSnGDd6jsuzNvu+r9dDRY/dH6T/7rEzyX+whCRj0jAP6knzqKWH3/AH5N+iOnR2v+G/8AHpRj2vrS88vRJEX2nufiNnf2nATSMqavG3EgcbgWVxblYEcR5Vp4edHrU34Haw+2MPtH+BjYJN6SX75rztzJzuxttMbh0mXQnR1v7LD2h+xHkRVyjVVSO8jze0cDPB13Sl4PmuD++JtalKJSot6VDTpql1Y+7w7Ozu5ctFlZLLdyqpjAoBQCgFAKAUBo9+MT3eAxLHnEV/vPAP3qHEO1KR0tj0+kx1JLmn5Z/I+fK4Z9ULmHnaNldGKspuCDYgjgQaym07o0qU41IuE1dPVHaNxd90xgEMpCYgD0EoHEr0bqvxGl7dbD4lVOrLX4nzzbOxJ4NurSzp/8e/s5Pweeszq2efFAKAtYmdY0Z2NlRSzHoFFyflW0YuTUVqzKV3ZGs3Z2e0UReQWmnYyy87M3BL9EXKg/CTzqfFVVOW7H3Y5Lw4+LzN6sruy0WhtyarEZxzYmzzt7aUuLnucDh2yRJrZ7eytuhHjbn4lHDh7PE1lsfBRoU/5s82+Xb8l4vXWul0krvQ7FFGFAVQFUCwAFgANAAOQrxspOTu9SwRabfeJp2w8EE2JK6OY1BUcjqTYjlc2Hmaq/ilv7sU3bkduOw6ioKtWnGCeik8/vzZI8DIGQFVZB7rAgr5W6emnSrO+5Zs49Sn0ct26fc7oqxbOFPdgFzwzGyjzNtSB0HHy4jemo36+nZ9/foaMg+8G5GNmBlTak4nGoUXjivyUIhuo5XOY243ruYTauEpdSWHju+cvNrP0XKxFKnJ8TN7N95ZcVHLBi1y4vCtklFrZgb5X00ubEG2mgPBhUO2MDTw841aDvTmrrs5r++fDgZpybyeqJjXGJCH7Bwn0PaM+HUWhxCd/GOSspyyKPnf0C1Vpx6Oq4rR5nextb8ZgKdaXvwe6+1PNP087kwq0cEUAoBQCgFAKAUAoCEdruLyYEJ/MlVfgt3/cL86p42VqduZ6P2Ypb+N3v0pvzy+bOL1yT6GKAqjcqQykgg3BBsQRqCDyNE7GsoqSaaumdb3C3+78rhsT/ABTokgGj+TDk3nwPkePUw2K3urLU8LtrYHQJ16Hu8Vy7ua9V28OhVePKigLOKizgLyJF/QHNb0NrehraLs7mU7F6tTBHe0TaP0fZuKkBse6KAjiDIRGpHoWBro7Io9NjacO2/ln8jSo7RZd3I2IMFgYILWZUBfzdvE+vPUkDyArXaeL/ABWKnV4N5dyyRmEd2NirfTaBw+CmkW+fLlW3HNIQgI8xe/wrlV57tNtHT2Th1XxkIS0vd9yz+Vj3dDYS4PDJEAM5GaRvec8deg4DyFKFJU4JDamOljMRKo9NEuS/fV9pspdWC8rXNcfHN4nHU8J+RLekufBJ9l9Vo7lOOUXIyK7qVskRCsghm0sL9H2zhsQosuMieCXpnjXvImPViFK36LXao1Om2bUpS1ptSXc3Zruzv4kbVpp8yZ1xSQ0u3obS4SbnHNlJ+7Opjt+cx/Koai60Zcn8cvodDBTvSrUv1Rv4xal8N43VTHPFAKAUAoBQCgFAKA5N2z428sEI+wjOf6zYfEZT865mPl1lE9x7J0LUqlV8Wl5Z/M5zVA9cKAuYeBnYIilmY2CqLknoAONEm3ZGk5xhFym7JcWdZ7NN2Bh3ladf7SmUAXBCJIga4+8TmUn7pA0vfqYShuNuWp4b2g2m8RCEaL/hu/i07Z9mjXfd8LdCq8eVFAKAUBHN9oO9TDQ8pcZCCOqxkzsPyxmuls2fRyqVP0wl69VesjSedkSOuabmh3qh7xsJFybFKx8xEjykfNRUFZXcV2/DM6ezZ9HGtU5Qa/3OMfmb6pzmFiP228gBXFwq3tpYiXJQXmrkkvcRfrtEYoCPb6xfVQS84cZh3+DSrE/+w7V0dmy684fqhNf0uS9UjSehIa5xuYm1Ig0Zv9llf4xusg/Va1mrr74E+Gm41MuN1/uTXzMutiAUAoBQCgPL0B7QCgFAQHe/s9fFzviEnALADI6mwyqBowOg0va3M1Sr4R1JbyZ6jZftDDCUFRlTulfNPm76fuQ7Z3Zzipkzq8IGZlIZmurIxRgRk4gg1Ujg5yV1Y79f2jwtGe7JS4PJLNNXTWfJm72d2TPcGfEKBzEak39Ga1vkamjgH+Z+Rzq/tZC1qNN/6nb0V/iSpcFgdjwmXKAbWzHxSSH3VPnpoLDmbcas7tLDxv8A3OI6+O2vWVO91yWUV2v97vgiO9n+9L4raE5ksO9iGVR9kRN4V89Gc363qDDV3Oq78fkdXbey6eFwFNQz3Xm+e8s35pHTK6B48UAoBQGDtDDB5MO38uUuPjDLH/zmp6VTdhUXNW/qi/kYa0M6oDJr8dFmnw590uw/Jk/ZjWkleSLVGe7RqLnZet/kbCtyqUINW+H7VSw9Pdr1pc3H0ijZvJFdXTUUBqt6h/Y8QfdiZ/jGM4/UVbwP/kwXNpeeXzNZaM2tVDYpkW4I6i1DMXZ3KqGBQCgFAUTBspykBrGxIuAeRIBBI8risO9sjaG7vLe042y+vwIhuRu5iMLLM0sgZLhFFjqq+JSni8C3Zhltyqrh6M4Sd2d7bG0sNiqUFTjZ6vveTvlm8k7kyq2efFAKAUBFMdtmLZ2Il79isU9pUspP1gGSZdBpoI215sarSqRoye9o8/qdujgqu0KEOhV5QvF52y1i8/FeCNBtjtWQAjDQlj70ugHnlBJI+IqCeOX5F5nUwvspNu+ImkuUfq9PJnN9r7WmxUhkmcu3K/ADoo4KPSufOpKbvJnrsLhKOGhuUo2Xx73xM/cjEmLHQSAEhXAY+6r/AFZY9AM1SYd7tRMq7XpqrgqkG9Vl2tdZL0PoOu4fLBQCgFAeEUB7QFh0+sU9Fb9StY4kifUa7V8y/WSMVqopNvmBWwFAYO3EzYadesTj5oRU+Gdq0H2r4mJaGdUBkUAoBQCgFAKAUAoBQCgFAQ/tS2V3+CZwLtCe8H4eD/Cxzf01VxlPep35He9nMV0GMUXpPLx4euXicQrjn0gzdk7JmxMgjhQu3lwA6seCjzNbQpym7RRWxOLo4aG/VlZfHuXE6/sXcZcNg5o7hsRNEys/IG3hVOeUNY30JIv0A6tPCqFNrizweL25LEYuFTSnBppc+bfa15ebcn2PjO/gil/mRq3pmUEj51ZhLeipczi4qj0NadL9La8mZlbEAoBQCgFAeEUM3PaGBQCgFAWcat43HVWH6VvTdpp9qDL1aAUAoBQCgMf6UM2Xz43rgLb1N4v8LZX3rb18v73ytz48CXonu7xkV3yIUAoBQCgFAUTRB1KsLqwII6gixFYaurM2jJxkpR1Rz/dncDBsH71XkkjlaNgz2HhN0IC2NmQo2p+1VKlhKed9Uep2ht/GRcejaUZJNWWeeut9HdeBO8DgY4VyRIsa9FAA9dOJ86uRioqyR5mtXqVpb1STb7Xchu/2/K4dWgw7BpzoWGoi6+r9By4noamJxSgt2OvwPQbF2HLESVaurQ4L9X7fHhzWV2VY7vcAqkkmJ2Q38znH6Nb4Vvg5XpdxD7SUOjxzktJJP5fImFWjgCgFAKAUAoBQHOu1XtAGBQ4bDm+KddSP9Cp+0fvkcBy4nkG9HsLYzxcumqr+Gv6ny7ufkuNoatTdyWpJOz2cvs3CMSSTCtyTckjQ3Pwrm7WgoY2qlzZvT91EhrnG5TILgjyrK1BVWAKAUAoBQFvuFvewrnf5VhOm6bo1e1rWVtb3tz7Tffla1y5XRNBQCgFAKAUAoCE74bafZs3fpEJExChWBYgLJFezcDcshA/1YqnXqOjLeSvf5HotlYKG0qXQyluum21le6lw8Gr+JANt9oGMxAK5xCh5RXBI83uW+RAPSqVTF1J5adx6jB+z+Dw73rbz/wD1n6aedyK1WO4de7MdnS4QmOYZfpEXfKp4r3bZGB6MQ8Zt/wBDXUwkJU8pcczwXtDiKWLW/Sz3Hut87q6t2XTR0Grx5YUBzbtP2viIpYmw4njEYYPKFIjbPbKt7ZWtY8eZ0rn4upOMk43VuJ6/2dwmHq0pxruMt61o3V1a93zV/wC5v+znEyNhAsyTLIpJZpQ31mdiwYM3HQgfCp8K24Wknft4nL29TpxxTlSlFxdrKLXVsrWstCVVZOIKAgfaX2gps9DDCQ+KYaDiIgeDN59F+J0497Y2xZYyXSVMqa9exfN/MiqVN3JanzvisQ0jtJIxZ2JZmJuSTqSTX0WEIwioxVktCo3c+jexnE59lQi9yjSKf7xmH6MK+ce0UN3HzfOz9EvkW6L6hN64ZKKAUBHt+Y8Q2Fb6MPGDnzBiGUJ4vCB7RNiLeZqDEKbh1Dq7Hlh44lfiPdeVrXTvlnyS1Kdw1xAwo+kjxsc4YsSzB/EMwI8JAsLeXKsYbf3OuZ2y8M8S/wAPosrWslbLLnfW5I6sHJFAKAUAoBQCgFAKAUBHO0HZf0jAyqBdkHeL6pqbeZXMPjVfEw36bOvsPFfh8bBvR5Px/ezOTbM3Hxs+UrDlVgCHdgBYi4PG5HoDXMhhqstEe4xG3MFQupTu1wSb/bzZ0bdHs8iwpEsxE0w1GngQ9QD7RB5ny0B1q/QwkYZyzZ5PaftDVxSdOkt2Hq+/kuxedjY7ybTiixeBBYd60pXLzySqUJPQd4IvXKehqSrOMZw5/X97FTAYarVwuIaXVSTv2xd/+O93X7USWrBxxQGPj8Ek0ZjlUOjWup4GxBH6gVrKKkrMlo1p0ZqpTdmuPoZFbEQoDnXan2hNgP7PAp+kOmbvGHhRSSAVB9ttD5DnfhXo9h7FWM/jVX1E9Fq/ovX4kNWpu5I+f55mdi7sWZiSzMSSSdSSTqT519BjGMIqMVZLkVC3WwO3/wDh8x14MTB7kiyeveLlPyyD5ivDe1lG1WnV5pryd/mWqDyaOtV5InFAKAUAoBQCgFAKApa/K1QVnWSvSSfY7q/jnbyMq3ERvcfuOla4XErEQ3rWadmnqmtV9OazElZlVWTAoBQCgPCKAiWzt4sPgkbDYiUI0DlFBDEmP2oSAASfAyr6qaqxrQprck9PtHdr7OxGNmsRQhdTSb0XW0lr2pvxNLt/tTjUFcIhdvfcWUeYXi3xt8aiqY5LKCOjgvZapJqWJlZclm/PReFzmrY+aWcTFmkmLhgeJLA+Gw+QAHpXO3pSlvcT16oUaVDokkoJW8OP7s+jMHiBJGki+y6hh6MLiu/F3SaPk1Wm6c5Qlqm15F6skZbWZToGBOvMfZNm+R0PStnGS1X29AXK1AoCD9pexI8ccNhWsHZpJO8AuyIiWa3kZHguDxA6gEWqe2p7GwtXGpbyW7HdvZScpfFRU2nZ2fYaun0klE4jvJuVi8GSXjLxjhKgJWw5nmnxt8a9tsT2t2ZteK6GolP9EspeC/N3xv4PIrVKE6eqI5XpiE6P2E4xk2gUAYrLEytYEhStnUseXssBf3q837UUoywaldXi19HbzTJqD6x9BV89LYoBQCgFAKAUBiYqOR9Efuh7wAZv6QfCvqQ3oK1ab0yJ6cqUM5LefLReNs34Nd5o8bunI12TH4xX5XkBS/nGqqKhlQbzU2dKjtanHqzw9Nx7s/NtmPsHb2IinGCx4HeNrDMossoHEHSwb5dLXtfWnVnGXR1NeD5kuNwGHq0PxeC91e9F6x/bz56XtLANT5j9v8isQp7mJlJfmS845X8ml4HDvkRHaGLxGPxEmGwspgw0JyYjEJbvGkt4oYjwQqCMz8QSBy19JSp0cHRjWrR3pyzjF6JfqlzvwWjXpC25Oy0Ntg918LDrkLNzeSR3YnrnZiR8KqVNoYipley5JJLySNlBG4iUAAAkjzJP6k3qlJtvM2K6wBQHLe1/YzNLBPGpYuDGQovqt2XQakkZvy1zcdTd1JHtfZbGRjTqUZu1s8+3J+tvMiOzNzMbObLA6j3pBkA8/FYkegNVYYapLRHdxG2cFQV5VE+yOfw+djqO5m4seC+tciWe1s1vCl+IQdeWY626XN+lQwqp5vNni9rbdqY3+HBbsOXF9/0+ORstzZlOHMasGEEskNwb6I57vXn4ClSUGt2y4XRT2rCSr9JJW31GXms/6rm9qY5pCt39x2w20Z8acQz96OGVRmz6yBrLp4ghGW3DW/Pt4va0a+DhhtxLd7XlbS2fJu979hHGnaV7k1riEgoDh/aZvvNhtrH6OVtDEsbKygqxb6xvMcU4EexXq8L7M4TauyuixadpS3k07NW6qfLnqmsyCVaUJ3iVYLtjW31uFIPVHBv10Ki3zNeTxP8AhL1r4fFZcpQ+aefkieOP5xLb9oa4qVYcNgUM0rBEeXKbMxsCVCG4HE68qv4T2BxODj0mKx9To45uMN6N0uF9/jpoayxSllGKudm2Rs5MNDHBH7MaBR1Nha58zxPrVfEV5V6sqktW7mUrKxmVCZFAKAUBgvjCLjQ66GvDYj2lxFKdSlFRlZvdl2X7Mnl9ssqinZmap0r2tGSlTi075LPn2ld6lnG4tIkLubAaaC5JOgAA1LE6ACtpzUVdkc5xgt6Ro3baE+qd1hU5Bxnk8iwHhFxy4iqz/ET0tFdub+hUbxVTONoLtzf0CYnHQazImJj5tCCJF8+7Ojei60Uq8PeSkuzXy4hTxNL30pLs18uPgXtuYCPaGFBiYZh9ZDIPsuvs+Y1FiOI15ipJxjWheL7mdrZe0FQqKos4Sykuaevj8y5BtgtgvpOS7iJiU594gIZPXOCtWMJBV5wvlfJ9l2r+RHjaP4etOms0tO1ap+KaMZAcDhosPCvfYhgQoJtnkPimmc8kzEsx+8ANSKvVJfiq0qs8o/BaKK7bZLz5kNKCtnotTWHcBcQe8x+IlxEh1yhssaX5Ig1AHqL8bVL/AJm6S3aEVFebfeyx+KccqaS+Jdi3BjgObB4ifDP5NnQn78bCz+hNavaUqmVaMZLus/BrQw8S5e+k/vmbzZ+LmU93iVXNwWWO+R+lwdY38jcG4sxJsKlSFN9am/B6r6r15ohko6xNpUBoafeqInDmRRd4GWZepMRzMB+JM6/1VFWXVuuGfkX9mzSrqEtJpxf+rJPwdn4GqxHaPgFW4lZz7qxvc/mAH61E8ZSXEvU/ZzHydnBLtbXybINvT2izYkGKBTDGdCb3dx0uPZB6DXz5VTrYyU8o5I9Js72do4ZqpWe9JeS+vj5Ey7LtiTYbDuZvD3rBljI1TS126E6eHlbqbC3g6UoR63E8/wC0WOo4mulSz3cm+D7uxc+Pdm5pVs88KAUBRNKEVmY2VQST0AFya2jFyaitWDge2+zzF4v+2xurPiPrmie6shk8YQE6G17a5bWrs4b/ABD2ZhK88BXjKKpNwU11lLdybaWau+SlfW/AjlhJyW8uJHv/AE72je30Y/nj/fPau9/852Bu734lW7pX8t2/oQ/hqvInXZJuPJBjpJcRlvBGAApvlklHAnhmWPUjX+KpvVDantDh9oYGLwrbjNvNq11F2uk87OWWdvdZvCk4S6x2avKk4oBQCgPGF9K0qU41IOEtHqZTsYzYMZhbhzrzVX2aoPFQlBWp2e8rvXhne+d/TtJlWe72mQiACwr0OGw1LDQ6OkrLldv43IXJt3ZZ+jhnEjalfYHu30LfiI0vyGmlzeXdu7sj3E5bz4affP5eJibd2/h8GgfESBL+yOLNbjlUanlrwFxVmhhqtd2pq5PTpTqO0UabA7/4eTUw4qNOUjwHIR1zKW08zVqps2pHLei3yUs/WxJLDSjxXmbaHID9JgYNHJrIEIKty7xbaZhztxA5kCuXOk6U3dW5r59/xKMqfRycku9fPv5814FUODAMqD2WlSYW4DMQXHndkZj+Ot6L3JPx9VYvV6nSQhJ6pW77aejS8C9CnjaUi7N4UHRFOlvU3YnzUchUGNxnQQjTgt6T0iuL49yXFvJd7Ikr5cC93Tni1vICuQ8BtGt1qmI3XyjHJeN034m29BaI9BZePiHlx+XOpISx+E/m/wAWHNK0l/p4ruzMdWWmRdBBHUGuvSqwqwU4O6ejRo1YqrcweEX0NAnYiOP7N8DIcwR4rm57trD5MCB6C1VZYOk+w71H2kx1NWbUu9fS3qanZOwoMGyyqn1mHxvdSMxuTHN4YTY6AgSwm4A9k1FClGnnbNO3np8UXsTj6+LTpyl1Z095JZZxzku33ZLPmjotXzyYoBQCgId2tbV+j7MnsbNKBCvn3mjj8gf5V2dg4fpsdDlHreWnrYjqu0Tnuxu2CyhcTh7kfaiNr9PA3D83wrmbT/wphUm54PENX4TV/wCpfNN82zeGOsrSXkZ+J7YcOB9Xh5mboxVR8wW/auZQ/wAJsY5fxcRBLsTl6Pd+Ju8fHgjpm6mAaLDgyC00pMsvk8mpW/MIMqDyQV06ypwapUfcglGPdHK/i7yfa2aK+r4m4qEyKAUAoBQCgFAY20sckETzSGyRqWPoBwHUngBW9OnKpNQjqzaMXJpIjW727RkkOOxyh8TJqkbarh04oig6ZhzPW/O5N7EYtRj0FB2itX+p8X3ffdPUrWXRw0+Jt9u7z4TBlRiJlRm9lbFmNzYEIoLWvpe1RYXAYjE3dKDaXHRebsipKajqWdn4rDyt3mGcJI/iZGVo+9txLRsoa9reMC4sOI0Oa1GtTW7VV0uKadvFNrwv65m6qXVmbiBABoLdB08vhy5VStYwslYomkCC4VmNvCq2ubcALkAepIGupqvCHWdV5t6d3BeOr7cnoiWEN92ukub+/hd8jR7RxO0x44ocKVH+jMjmQ+jWVAfn8aSdbVJHSoU9mPq1Jzvzskl4Xb+Bnbt7cXGRZwpR1YpJG3tRuOKnQfP9jcDelVVSNytj8DLCVdxu6eaa0afH7+GZtMtuHxrRUlTm5w46r59/Pn3lK9yqrBgUAoCM7WwWbETQ3sMXhSAekkJtf1yuh/1dV5xvJx/Uvh/c7GGr7tCFXjSn6S4d14vzNxsTG9/h4pSLF0BYdGt4x8GuPhUtOW9FMoYyh0FedNaJu3dwfijOrcrCgFAQTfrY6bSnGFdnWOGLvCVt/ElbLFxBvlVJbj/5BTFe0NTYGHhiKUYynUla0r+7FXlpo25Rs89HkI0lVdnwOdYzsexIP1U8Lr1cMh+QDfvXSw/+K+zpQvWoVIy5R3ZLzco/A0eBnwaM7dfsyaLHYYTSJJlJmdEBsFitluxte8hQWsLgN0rpUfbSltTCVpYanKMVaKlK125Xukk3pFNt3ybXM0eGcJK7O5V5smFAKA1kO38O2IbCrIDOt80djdQFDXOmi2ZbHgb1alg60aKrOPUfH088ma7yvY2dVTYUAoBQGv2jhu+eJD7Ct3rjkSn8JT5Z/H6xedTU57kXJavJeOvpl4m8XZNl3auPXDwyzv7MSM58woJsPOsUKMq1WNOOsml5kbdlcinZ5u6Qp2higHxmK+sLEfwlYeBFB1Wy2vzHs8q621sam/wlDKlDLva1b55/XiaU4/merNriNsSS4h8Ph4FlWK3eSSPlQMdQi2RiWGh0GleeVae+1TWmrvbwOvHA0oYeNbETcXL3Uld25u7Vly5m+jblztqONvjWVWhKo6afWWbXK+l+V+BzWrEc2/u7iZ7yR4+eGVdY1TKIQeQdMuaQdSzHrYcK7GFxtCj1Z0Yyi9W773g72XZZePEjlFviZu6W1mxWGV5FyTKWjmQfZliYpIOJ0uLjU6EVBj8NGhXcYO8XZxfNPNGYu6LbYYQ48SLouKjKOOskQzxn1Kd4P6RXN3d2rdcfl+1zqqq62BdOWtN3X/rLJr/du+ZvamOYKAUAoDS70eBYsR/ImVyfuPeKX4BXLf01DWySlyf7M6OzuvKdD9cWvFdaPqreI2B4JMTBySXvE/BOO8/4nej4Up5OUe34/vcxjevClW5xs++GX/HdZuqmOeKAUB80b0714ldpT4mF3i7xvB7rxKMkTZWGVlKjMNCNTX0KlsXZ+N2fDDYmEaije/OMvzK6zi08nZplR1JxnvLIzY+1vHAWKYcnqUe/6SAfpXnKn+F2xZT3k6iXJSVvWLfqTLG1Ow6x2ZLNLhzjcTbvsTawAsFijuI1A8yZHvzzjpXPxuCwmz2sDg1aELt53bk7bzb7kl2WN4ylPrS1JlVA2FAKAjOE3HwseNbGqH70gH+JJoxLZ2JL+LMCoynwgLw1rp1NrYieGWGdt3uWmVlplbW+uZoqa3rkmrmG4oBQCgPAut6A0e+eF77DiDlNNCjfg71WlH92r1f2dU6Kt0v6VJrvs0vVo1mrqxvOFUDY0+6EGXCo9vFNed/Npj3mvoCB8KioK0E+efmdDak97Eyjwh1V3Ry+VzaQcz1J/e1UtmRvGpUespz9Hur0RSnwRdrpGhpNkxiPGYxBwfup/K8itC1v7kE/iq7Xlv4elJ8N6Pk1L/uarVmw2hFfu2tqkikeVz3bf7LN86oSWjLNCdt6PBp/VeqRl1sQCgFAKAxdqQLJFJG/supQ+QYZf8ap47FQw1FzqJ7ujtwvlfu7sybDTlTqxnHVNNeGZGNn45s2DnPGWJsPL/8AbCSw/VcQPjXNx+MnSw9PE03leO92q/z+B2a9CO7Wor8rU4/+ssvnAlomUmwNz5Vfp7TwtSqqVOe9J8s/G+nqcJwkldlyr5qaje+WVMDiWgUtKIXyBeN8pFwOZHEDnarmz405YqmqrtG6uazvuuxzzZO9+ysXBHDOsceRQBHMoKplAXwyEZeGgOh8q89tH2V9p9mYypisFOU99tuVN2bu2+tC9/DrLtJYV6M4qMvUt4rY+yZLQ4RcPJiJ2Ea5HzlA38STLmIGRM7+qgc66Ox8Z7VzxMZ7QlUhRh1pb0VHet7sbqKb3pWT7GzWpGhbqWuzrOFw6xosaAKiKFUDgAosAPICppzlOTlJ3bzfiYWRdrUCgFAKAUAoBQCgFAY2KgzNEfckLf8A5uv/ADVJCe7GS5r5p/Iwy5ij4G/Cf2qJ6ElP313oYWPKiqPsqB8haiVlYVJb03Lm2Vxiw+f71BhYblPd7Zf8mzWTuyqrBgwilsQD70RH5HFv981Ne9G3J/FfsY4mWy3+Y/Q3qE2TsVUMCgFAKAx8SzWIC3HX/tXA2zWxjpypUaN4tWbbXok7+L8iWmo3u2RxNjqJM+d8okMgjuMgkYWZwLXubk2JtdibV4mW1MRLDLDN9X1Ou8ZJw3bK9rb3FpaLW3LheyN7giR9k687V3vZydTDtqVGVp/ns/Dw45evDmVrPiZ1e3KwoDjm1tzMNj8aSimLvcTIt4rAd3h0yzyFSCCxn8FxYeJTrrf0WF2/isPUlQylGnTi5Xu3v1HeEcmrLo1vO93wyIZUotX5v4a+pMd0OzjC7OmM8bSySZSoMhWyg2uQAo15X6XqttDbmIxtPo5pJXvlfPzbNoUlF3JlXGJBQCgFAKAUAoBQCgFAKAplW6kdQRWGZi7NMqrJgUAoCy6/WKeisPmU/wClbp9RrtXzMF6tDIoBQCgFAUuLgiocTTlUoyhF2bTV+V+JlOzuWDg1y259a4c/ZvC/huij736uN/p2fPMl6aV7l9BYAdBXcw1PoqMKfJJeSsRN3dyqpjBrt4doHD4aWVRdlWyL70jHLEv9TlR8anw1ONSqoydo8XySzk/BJsw3ZGg3H2eFkka+ZYETCox4sVAkxD35lnKg+cJqGjVlPDdNJWlXlKq1yT6tOPdGCuuyRlqztyy+pMKwBQCgFAKAUAoBQCgFAKAUAoBQCgFAUka38j/hWeAKqwBQCgFAKAUAoBQFEkmUXPCqmMxccLT6Sabjxtw7X2G0Y7zsQ7fPaozoti0cKtinAHtdyLQp5M0jBh5w1WwuLnjqdaNF9Wq6dGD09+8qsudowupd6MyjutX4Xf09SQbsYIw4WJG1e2aQ+9I5Lyt6Fyx+NdNYyni/4tGLUNIp5dWPVj4WSt2Zmm645PU2lZAoBQCgFAKAUAoBQCgFAKAUAoBQCgFAKAUAoBQCgFAKAUBbnQkWBt8K520sLXxNJ06VRRT1yvfsvfJeBvCSTu0RraGwYpZBK6sSpUGzMFbu37yMOoNmCv4hfqeprxOF2jtDAYerRopbiclvbqe65Lck4yavFyjk7PS3GxZlCEmm9SSQKQLEg17XZtDE0KShVmpJLKyt/deBWm03kXa6RoKAUAoBQCgFAKAUAoBQCgFAKAUAoBQCgFAKAUAoBQCgFAKApUaVBSpQ6LcsrPVWyd9fPiZbzPU4CtqH8qPcvgHqe1KYFAKAUAoBQCgFAKAUB//Z"/>
          <p:cNvSpPr>
            <a:spLocks noChangeAspect="1" noChangeArrowheads="1"/>
          </p:cNvSpPr>
          <p:nvPr/>
        </p:nvSpPr>
        <p:spPr bwMode="auto">
          <a:xfrm>
            <a:off x="307975" y="-2117725"/>
            <a:ext cx="4676775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Background: TIROS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 descr="Tiros satellite navit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729" y="2286000"/>
            <a:ext cx="3639671" cy="37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7974" y="846665"/>
            <a:ext cx="8607426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TIROS I (or TIROS-1) was the first successful low-Earth orbital weather satellite, and the first of a series of Television Infrared Observation </a:t>
            </a:r>
            <a:r>
              <a:rPr lang="en-US" sz="2000" b="1" dirty="0"/>
              <a:t>Satellites. It was launched by NASA and partners </a:t>
            </a:r>
            <a:r>
              <a:rPr lang="en-US" sz="2000" b="1" dirty="0" smtClean="0"/>
              <a:t>on </a:t>
            </a:r>
            <a:r>
              <a:rPr lang="en-US" sz="2000" b="1" dirty="0"/>
              <a:t>April </a:t>
            </a:r>
            <a:r>
              <a:rPr lang="en-US" sz="2000" b="1" dirty="0" smtClean="0"/>
              <a:t>1</a:t>
            </a:r>
            <a:r>
              <a:rPr lang="en-US" sz="2000" b="1" baseline="30000" dirty="0" smtClean="0"/>
              <a:t>st</a:t>
            </a:r>
            <a:r>
              <a:rPr lang="en-US" sz="2000" b="1" dirty="0" smtClean="0"/>
              <a:t>, 1960</a:t>
            </a:r>
            <a:endParaRPr lang="en-US" sz="2000" b="1" dirty="0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2501692995"/>
              </p:ext>
            </p:extLst>
          </p:nvPr>
        </p:nvGraphicFramePr>
        <p:xfrm>
          <a:off x="228600" y="2616200"/>
          <a:ext cx="47244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94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097" y="721639"/>
            <a:ext cx="8895017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u="sng" dirty="0"/>
              <a:t>This critical review </a:t>
            </a:r>
            <a:r>
              <a:rPr lang="en-US" b="1" dirty="0"/>
              <a:t>discusses the measurement of </a:t>
            </a:r>
            <a:r>
              <a:rPr lang="en-US" b="1" dirty="0" smtClean="0"/>
              <a:t>air quality- related </a:t>
            </a:r>
            <a:r>
              <a:rPr lang="en-US" b="1" dirty="0"/>
              <a:t>gases and aerosols </a:t>
            </a:r>
            <a:r>
              <a:rPr lang="en-US" b="1" dirty="0" smtClean="0"/>
              <a:t>from monitors orbiting above </a:t>
            </a:r>
            <a:r>
              <a:rPr lang="en-US" b="1" dirty="0"/>
              <a:t>the atmosphere.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purpose: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86541652"/>
              </p:ext>
            </p:extLst>
          </p:nvPr>
        </p:nvGraphicFramePr>
        <p:xfrm>
          <a:off x="135192" y="838200"/>
          <a:ext cx="89154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925790846"/>
              </p:ext>
            </p:extLst>
          </p:nvPr>
        </p:nvGraphicFramePr>
        <p:xfrm>
          <a:off x="457200" y="3429000"/>
          <a:ext cx="3048000" cy="330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Picture 2" descr="http://upload.wikimedia.org/wikipedia/commons/thumb/4/43/DLS.svg/350px-DLS.svg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39"/>
          <a:stretch/>
        </p:blipFill>
        <p:spPr bwMode="auto">
          <a:xfrm>
            <a:off x="3598974" y="3926234"/>
            <a:ext cx="2108429" cy="95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mtweb.mtsu.edu/nchong/fig35_3.gif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17" t="60630" r="-1"/>
          <a:stretch/>
        </p:blipFill>
        <p:spPr bwMode="auto">
          <a:xfrm>
            <a:off x="5453289" y="2931975"/>
            <a:ext cx="1328511" cy="129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05489" y="3509309"/>
            <a:ext cx="1252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Scattering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AutoShape 2" descr="data:image/jpeg;base64,/9j/4AAQSkZJRgABAQAAAQABAAD/2wCEAAkGBhQSERQUEhQUFBUUFxcUFxQWFBQUFRQVFBQVFBQUFBcXHCYeFxwkHBUUHy8gIycpLCwsFx8xNTAqNSYrLCkBCQoKDgwOGg8PGikkHyQsKSwsLSkpLC0tLCwqKSwpKSksKiksKS0sLCopKSwsLCksLCkpLS0sKiwsKSosKSkpLP/AABEIANwA5QMBIgACEQEDEQH/xAAbAAACAwEBAQAAAAAAAAAAAAACAwABBAUGB//EAEUQAAIBAgMECAEKBAMHBQAAAAECAAMRBBIhBTFBUQYTIjJhcYGRUgdCYnKCoaKx0fAUI5LBFTOyFlRjc8LT8SRDU4Oz/8QAGgEAAwEBAQEAAAAAAAAAAAAAAAEDAgQFBv/EADMRAAICAAMECQQCAQUAAAAAAAABAhEDITESQVHwBCJhcYGRobHREzLB4RTx4iMzQlKy/9oADAMBAAIRAxEAPwD5ORKtGESrT708ywDJCtJaKh2DILwrSAQoVkF5LmEJZWIVgGXrCyywsAsDWQ3h5ZCNYCsVIYZEG0dGrBknX/2UxdwP4XEXIzAdTVuQCASBl1HaX3EzpsOubWo1TcAi1N9Qz9WpGm4v2fPTfM7ceKHnwOfLtNOJwFSmAXR1DFgCystyjZXAvvIOh5HSICzSphYM04HAVKzrTpIzuxsFUEkn98Z6Poz8ntfGU3qi1OmqOysw1quqsypSX517b9w132tPq3ybdHKdDDF1W2dQesDHOwZQQcwAy79ADbjOLpHS4YcXs5tAtUnvPgeNwb0qj06gyvTZkZbjRlOVhp4iJnpvlDCnaFZ1IIqEVLjddhZvvBPrPN2nXhtyimxKSatAWlwrSWm6HZUlpdpLQoRUkK0loUFlAySwJcVCGkQMsaRKywJpiiJLQyJYEdmrAtJaFaS0QrKywpJICsgkkkiAlpRl2ktAACJIRlERmj1mzOnQo9WepV8lCjh7PlZT1OK/iC+UrxGg5HXhadZPlVUIq9Q2jKcxq3YqmIWuFJy66htebXnzy0vLOd9Gwm7aNbb4npOmPS8Y4UQKfV9VnPezBjVyO53C13Dt9vwmbo3s6k+apVJGSpSVVylkfO6q4Y2sLBgRcjdxnHoYcuyqCBmIFzawvxNyNJ7DD0AcDUSldSyKzLTd6i/xFM3DOMxAHZuL2A3m9hbg6f0mPRYxwoZNv85+ZbCwXiRcnmj7G7DDYPgxAue6Nw9hofafNavyorQwaUMOpeqoemWY/wApVWowpsoHfbJl5AeM4O3elmK2lhmr2FPDo6UjRTUs5UduoRYuT2N/MADS883idm1EALI4DDNqjAC5sNSLct3MDfI9Ehg4iTm827ruJyhOL7KoTisU9Ry7sWY6libkxEK0q095ZE1kVLAlgQgsAsHLJaWRJaAWSVaFJaArKAklgSRANMksiS0CYJWTLLkgMq0q0KS0ABtJaFaS0ABtJaFaS0AKtKtCtNWG2Y7jNYKn/wAjkIn9R3nwFz4TEpRgrk6Gk3oY7Q6GFZ2CorOx3KoLE+gm+9CmNxrvzOanS9ALO3qV8outteowyg5E+CmBTX1C97za5kvqTl9kfF5emvnXebqK1fl8/wBl/wCClf8ANenS8GbM/wDRTDMPW0sU8Mu9qtXwVVoj+pix/DMAmzZ+yqlZ1VF73zjoosQCSfC43cxB4cmuvPypL8v1DbS0XnzXoa8JjaXWIEwyaso7dSo5JJFtcyqNfCdnZ4bBU6z4jrKYaqAEplTUdgKmZFFytgKnaJ3WA37t21Ogq0cBXqZSWp9Wy17j+aQ1q6ou9UTUXt2jrewtOFR2zTrvSbFdkUAAqqhZag39oEmxuLk6Xud8+d6Z0b6sljYKk66urfvb3nrdH6Vs4UsCbSTzeXdlu4Ho9mdDsItIr/OQvqy2LKCCQCAQRexFibkW0nM6XYs4YhKdXrRWsWDo1wirlbMSdQxUcPnNa2t+nW6ZYcKSrFiBouVwWPAXIsPOeDxuNaq7O5uzH0HIDkButKdC6DOc7xFSXHecmLjJLqmgbRpHv4anbnTapTb0uzL+GUaGGfuvUpHlUUVFv9enY/gmCVae9/HSzjKS8b9JWvQ5fqPel5fBsq7GqBSyhaiDe9Ng6gfStqv2gJitG0K7IwZGKsNxUkH3E6K42nW0rqEbhWpqAb/8RBYOPEWbz3QcsTD+5bS7NfLf4Z8Ih1ZaZc8/JybSyJqxuzmpWvZlbVXU5kcDflP5g2I4gTNaWjJTW1F2ibTTpg2l2l2ktNisoCSEJIBY0iDljLQYE0wCJAIREu0RqwMsloUloBYNpVodpVoADaaMHgHqkhBe2rEkBVHxMx0UeJmmhs4KoqVyVU6qgsKlXxW/dX6ZFuV4OM2iXUIoCUwbimu6+7MxOrt4n0tunO8WUns4fm9F8v04tPIpsqOcvLnQaWoUe7bEVOLNcUVP0VNjU8zYeBmLF416pu7FiNBwCjkoGijwEWRJlmoYKi9p5vi/xw8K7RObeW4CSHlkyyxiz0vQXosuLqjrLlA1sq31Ns3aI7o/d59M6R7GQV8DQphEQM9DKEy2p1E6wqPpZqQGY/Hz1njfkn2ktB65qsEUItQMyswJVspVQurMQwsBrpexsZm6XdI8Ria2ejSq0lUgq+VxVOUkqbgdnedBrrv4TycaE8XHaWiXq0U2tiOe9+h6b5TelFGnS/hkPaCZDRXL2AUy5ahFwtr7gb6cp8gtNNbBuveRx5qR+Yics7+j4KwYKKMOW03LiBaS0O0lp0CsC0gEK0loBYNpLQgJdoBZowWPKAqwz02sWpk2BtuZTvVhwYetxpLx2AyWZDmpvqj7t29G5ML6jyO4iZrTbs3EgXp1P8qpYMd+Rh3ao8VvrzFxOecXB/Ugu9cf2t3HR7mqRltdV+HPAwZZMs0YzCNTdkbeptpuPIg8QRYjzipaMlJJrRk3lkwMskYJJoLHlZWSOdINpqiG0JyS+rjCJVoqNWLFOTq4y0tUvoBcncOJvwhQ7FClOkMOuH1cB628IdVpcjUHzm+huHG+4Oa2GFhrXO9t4o33qv0+bfN3DXWcszlV4+n2/wDr9e/drW9jv9v37d+lYh2dizMWYm5JNyYGSGRCVLzpUUlSJNiurmvBbKeqeyunM6KPWdfZ2wdzVdfo8Ptc/Kd+mthYCw3WHCTlKtCE8eskcbB9E0GtRi3gOyPff+U7OF2ZTp9xFHjbX3OsesYokXJs5pYkpasJRDCSKIwCSbJkyROI2TTqd+mjeJAv6EazWi+s0LRPL+35zDns7xq9x5PGdBaba0mKHke0v6j755raXR+pQPbXT4xcqfXh5GfVBRPL7x+sp6FxYi4O8EXBH6TUelVvsvHFxI6o+O9VB6ue6230NBu9CwPGnuB+ry8t08e9AgkEWI0IO8EcDO6E4zVo6YYimsjN1Urq4/LPRbF2JQqUFqVnK3xFOkbVaQIpsQHYowuoF759fK2sc5qCtlUrPL9XNOztmmtVSmCFzGxY3you9nbkqi5J4AT1LdGMIaNJhictRkJZbo4z5WYAi6lBdSvE3tz1RtzAUsPQyUK4qZnIqdlVdlF8oJDtdAUJtoLsCbkC0vrKXVWvcx1WbMPSHAUwLUqnXfw5FF6ugWoCCUdLE9kEMgNzoF52nC6udPZC3dqfCqjJ9q2an+JV95hyxYK2G8Phn5/tPwoc3aUucuUKFKSOCyp0E7HuIGWaWSDkmiFmdklZJoKSZIDsRknRRf4db/8AvMLj/hKw73g5H9IPM6MwdEIvWuL7xTU65nG9iOKrv8TYc5jqEsSSSSTck7yTvJM5pf6z2P8Aite18O7j5cUWT2Fe/wBuf3wM2Qy+qjgssLOkmIFG+nOd/ZuzAnaOrf6fAfrA2Xgrds7zu8BznUUSM5XkjnxMTcgkmhYlBNKCSZBhLGgQUX9/pzjlbkPXif09JJsK4hrT56eY19o1LcB6nX2ESomimsk1xG5VoOVjz/t+UYqSkWNAkcloSlJvUoJLtLtLtEZBJ56/vnOH0h6NCuMyACqPx/RPM8jO7aCwji3B3HIpHEadnyZ6BUkEWI0IPAiexwG26FNAeqLqgw5JFGmwpMKIpm7MVLEuKnZvrvDDtA6tu7DSo61GOQAjrWAJJpjvMABqwAt46cp5rbmMps5XDqyUFN0Ru9cgZmc3OZjzJ0Fhwnfax6VPt557eB6cMTq7SfPPO87VbpTg2RkOGazKQt1pEodLEnQ1O0rNc63qH4RfFjNsYR6dQU6C0iUZRZLZiXpFNxNiuVjfTiOM88UkySkejxjpfmN4smTBtkqI3wurezA/2l47C5KtRfhZh7EiDlm3bKf+oq/Xb7zB5Yy7Yv0ca92O7h4+/wDRzhTkjckkuTs0usDLHskrJFZCxBWaMHhM7gXsBqzfCo7zfvebDjAZJsYdXSCjvVLM3PINaa+ve9V5SWLNpVHV5L58F8bykK1ei5ozY7E520FlHZRfhUbh58SeJJMz5Y0rJlm4RUIqKE5OTtissdhaGZrcOMrLNuBp2F+ccnSMSeRuWMEWsYsgc45DNVNban0HPz4iLw1lsWGbcct7aab9OI3e+7f1dr7NSnkelU61Kmt7dpTYNlcjTNZgbaHwkJz6yjx559CqhScuHPPqYc14xYpY5YPIixiGaaczoJpQyUhMekOCkKSJhiXIBLtMACwgGMaA0aARUE8HtrZ3VVSAOydV8jw9N09884XSXC5qebihv6HQ/wBp1dHnsyriWw5Uzx2WVljykrJPRs6bAp07kDmQPfSP2ob1qp+m3+ox2zKf81D8JznyQF/+mZmFzfn/AHkNcXuXu/8AEpdQ737f2JAkjhTlS1k7GMYN4LNBzQozRqwdEO4B7ouzfVUFm+4W9RAxGILsWO8m/l4ekOm2WizcahCD6q2d/vNP2Mx5pGHWm5cMl7v48CslUUvH49PcaTKvFlpWaXonQ286FOc2ibsPOdKmZOZmZoWaKKjedw4cz+9/pziKS3IHPnu9Y1n5bhu/v98i88iayzHhidTNuAqi5RjZHsCfhI7r/ZJ9iw4zAkekzJWqEm07HPTKsVIsQSCORBsYaGNxpv1b/Ggv9ZL0yfXID6xKmTTtBJU6NCR6GZlMcjTEkYNaGMmdWjlaRZhoaDLvFyXmaMhEwTJeLZ4xlMZkxSZgRzBHuLR7NM7tKRNo8Q4sSOUDNHbTW1Vx9I/frM2aeos0dS0N+FOWnUfwFMfbuT+FSPtTJePxjZVSnyGdvrOAQPRQg87zJmksLrXPi/RZL58Ss1VR4c/oYDJFZ5csToSzwc8WzwVN9OenvNm0jpbRewpJ8NNSfrVP5h+5lHpMQeO2zV/n1BwDFR5L2R9wExh5z9G/2ovir8836sriLrsdnlF4nPJ1k6DFHQ2YA1UA8QwH1sjZfvtN6mcbCVbOpGhB0PjwM71QAjOu47wPmty8jqR7cJz4mUs9/PqYnHLIfT0W+7NcDduHe/t98tYt3F7C2gA03eJ97w1MmuJCXAfTMehmUR6RsweixOxWFJSXTKm46js1CDc33AE23bzracgR2MrNZAXc5kV2zOzAsS2Um5+HLMwM58NNLNlMVpyyVD1aNV5mBhgzTRE1o8crzCDGq0k4g0bOsl9ZMvWS+tmdkzQ9ngM8UXgO0aiOg2aJdpRkA4ncOHxHl+vhNZRVs3GNujyfSIgYhgOS38ygJmbZ6gsWbVEGdhzAsAv2mIHqYO2qt69Q7+1v5mwvCxx6tBR+d3qv1/mp9kHX6RblOqTahHDWr9OL8N3a0ehhxX3buaQmtiC7FmNyxJPmdYHWROeVmnSkkqRloeHlRQaVGLZM7PH7P1q0wdxdQfIsJjZo3CVcro3JlPswMU84tIrhrrIdj6l6tQnfnb/UZnzR21ly16o5VHH4jMt5PAaeFGuC9glF2xl5M0XeQy1i2RyvYgz0uz6hzrbiQCLA3BOosdDPKZ539iVs2TwNt9tw014cJLFzizElTTOqQHJKmzE3Kk7yfhO4+R185LEGxFiOB0mRWmulijuNmA4ML+x3j0nPsuOma55/JztqWvPPKDWaKKk6AXJsAPE6Ae8UpQ81P9Q9xqPYzsbDrU6S1HYLVewWkgNrE6mpc6qRYWtrc+sxPFUVdc9+nqEcLadXlzu1E7RqA1WCm6rZF+rTAQe+W/rEhoooRvBHmCJatNJKsicrvMeGhK0SGhhoNGB4eGGiA0vPMUA+8l4tbncCfIX/AChZTxsPMgfdvmG0tWaUJPNIImVf9/pKJUcSfLQe51+6Ua/LS/Lj5neYrb0X4/foPZS1fln+gyAO9/SN/qeH5xNWtz3D0sN+kEtMu0KyrTcu2VbEE8TfTKv0jw9+E1s11pc9y5ZpdZ7Mcud55mnUClsQ28seqU27T3uXI4qunm1hwM5jVCSSTcnUk7yd95eOxpqNewUABVUbkUblHPz4kkzPmnZhRec5av0W5fPb2UehKsorRc2OzSZonNJeWMUPDyRIaSA6EF5M0AmUGiNpHT2696ofhVRKnqyDN+IMPSc4NN1T+ZhgfnUGyn/l1CWU+jZx9oTnXnP0fKGx/wBcvLTzVMpiLrXxzGB4ZqRF5M06CdB5p0dh43JVFzoSN+uoP/mcvNJmieaoHGz2LCzEciRy3eEYjTDhcb1iK/zu61zc5lA7VuAIt7GakaSWaOGcdmVGtHjBMqtHo0yTaNFKuV3EjyJE2YWo9R0QEFnYKMwB1Y2G8TnAx1DEMjBlNmUhgeRGoPvJyw4vOlfcajOSyt0dttiVgcuWmxvYDsgsRlzZQ2VjbMt9NLxf+H1QCerWyqGJ7NgrOyAk5rWureVr7tYuj0krKGsyi/JKYIJtcplAy3yre2+0NukdYhhdQrAqyqigEFSuWw3DtMfMkzn+ni9nmyznhvj6GobFrXtkpg3tbNSJOgJtYm9gQTbcDeL2lhamHbI+W5Gbsi2lyOKgjceER/j9btHMLsb3yrcHKFJQkXW4ABtvtM2IxrvqzE2va/DMxY/eSfWEcKTfXqueJmWLGupfn8BPWJ3knzMrNFZpM0uoJaHO23mxuaUWis0maOhBl55DpVtHNUCDcm/6x3+w0953NsbTFGmT846KPHn6TwbVCTc8ZbDjvOnAw7e0xmeVmi7yXljtoaGlZ4u8gMAocHkigZIgKGpA5m09jR+Tos1VVr5uoZ6dUJRYsKtMISlMFx1gOY9q6906aieLJnRxPSTE1FyvXquuUoQzEgq2W4PO+RNTr2RyksRYjrYdFY0tUewwfycOjFRXQl2egwNM5SpxJw1+/muGCvbLYW719/HqdEE67CUkrFji8pBNIoEV3NME9s3N1bTTcNdZzP8AbHGf7xV72e9xfMX6y97X7/atuvrC2ftV3KDrGWtSy/w9QmwXKxIpa6LcsSG4Hfobjn2cTDucn5L37jdKVJHXr/J3UArstQFaFNKpBpsH7YZmpslzkdURmIJ+HnG0Pk3aqyijXD3OGzFqXV5FxdM1EfVzmsoFwNbnSeapbZxFC6LUqU7M5ZASvbZcj5l4mwsQZSdIMQMpFVxlNJl17rUFKUSPqqSBN7OM1lJdmXPLBbO9GSotiRyJHtBBgl+JkJnUSo04THtTJK21FiDuIuD6ec9DhcWHFx+zynlI7DYpqZuPbgRFSJ4mFto9gjR6NOVgtoLUGh14qd4/fObkaYaOBpp0zUrxmaZVaHmmDNGgNCzxAeHmgZoeKkLPM4Mu8BGjPLzzPeS8QUOLxGLx601LsdB954AeMzY/aaUlu51O5RvPl4eM8dtLabVmuxsB3V4L+p8ZuMbLYWC59wW0totWcs3kBwUcplvBvKvKnoqKSpB3kvBvJeA6CvJeDeS8AoKSCDLgKhTNKzwWMkZagi0meDJAKOrSxqVlC1zlcaJXsToBYLWA1Zd1mF2HiNBmx2AekRnGjC6sCGRxzRhowmO824PatSmCuj0ybmm4zITzAPdPitj4zmeHLDzw9OD/AA93dp3Zs3al93mZM0madLqsPV7pNB/ha9SkfqsBnXyIbzg1NgVt6J1oHzqR60eoXUeoEf8AJw1lPqvty9dH4Nj+m92fcc7NLzSnQg2IIPIix9pRnQToNapBuNCOI0M7GC6QkaVBf6Q3+o4ziS4qMSw4y1PZ4fHI/dYH8/aaQ88Il76Xv4HWdnBjGEXVahX4nWyW+u9h98nOUYK5NLvZzPocn9h6UNCDzgNtR6f+a9HypnrG/Acn4oqr0psewmnNjrfyXdMRkp/bn7eZOXRcRar1PS54YeeSbpTU4Kg/qP8AeZa23qzfPt9UBfy1m9hiXRZs9niMclMXdgvmdT5DeZw9odK+FEfaYfkv6+0809Qk3JJPMm5lAzSgi8OixWuY2tiGYlmJYnidTAzQZJs6UqCDS80CS8B0Fnl3gSXgKgy0rNBvIDAKGAyoN5IgoEmVmlEyozdBXkBgyCA6GQSZRlQFQV4S1CDcEg876+8XIYh0dVek2ItlaoXHKoFqj8YMr/HL96jh2/8ApCf/AJ5bzmOtreQ+8SEaTn/i4O6KXcq9je3LidP/ABlf92w/9NX/ALkh23bu0cOB/wAkN56vecu8kf8AGw99+Lb92G3I6o6T4gCyVOrHKmqUh+ACYK+LZzd2ZyeLEsfcxMl5qGBhYbuEUn2JCcnLVl3kvBvJeVM0HJeBeXGFBXkvBkgFB3kgiQmAqCvJeBJAKDvJeBLgFBXkvAlwCgry4uSAU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4" descr="data:image/jpeg;base64,/9j/4AAQSkZJRgABAQAAAQABAAD/2wCEAAkGBhQSERQUEhQUFBUUFxcUFxQWFBQUFRQVFBQVFBQUFBcXHCYeFxwkHBUUHy8gIycpLCwsFx8xNTAqNSYrLCkBCQoKDgwOGg8PGikkHyQsKSwsLSkpLC0tLCwqKSwpKSksKiksKS0sLCopKSwsLCksLCkpLS0sKiwsKSosKSkpLP/AABEIANwA5QMBIgACEQEDEQH/xAAbAAACAwEBAQAAAAAAAAAAAAACAwABBAUGB//EAEUQAAIBAgMECAEKBAMHBQAAAAECAAMRBBIhBTFBUQYTIjJhcYGRUgdCYnKCoaKx0fAUI5LBFTOyFlRjc8LT8SRDU4Oz/8QAGgEAAwEBAQEAAAAAAAAAAAAAAAEDAgQFBv/EADMRAAICAAMECQQCAQUAAAAAAAABAhEDITESQVHwBCJhcYGRobHREzLB4RTx4iMzQlKy/9oADAMBAAIRAxEAPwD5ORKtGESrT708ywDJCtJaKh2DILwrSAQoVkF5LmEJZWIVgGXrCyywsAsDWQ3h5ZCNYCsVIYZEG0dGrBknX/2UxdwP4XEXIzAdTVuQCASBl1HaX3EzpsOubWo1TcAi1N9Qz9WpGm4v2fPTfM7ceKHnwOfLtNOJwFSmAXR1DFgCystyjZXAvvIOh5HSICzSphYM04HAVKzrTpIzuxsFUEkn98Z6Poz8ntfGU3qi1OmqOysw1quqsypSX517b9w132tPq3ybdHKdDDF1W2dQesDHOwZQQcwAy79ADbjOLpHS4YcXs5tAtUnvPgeNwb0qj06gyvTZkZbjRlOVhp4iJnpvlDCnaFZ1IIqEVLjddhZvvBPrPN2nXhtyimxKSatAWlwrSWm6HZUlpdpLQoRUkK0loUFlAySwJcVCGkQMsaRKywJpiiJLQyJYEdmrAtJaFaS0QrKywpJICsgkkkiAlpRl2ktAACJIRlERmj1mzOnQo9WepV8lCjh7PlZT1OK/iC+UrxGg5HXhadZPlVUIq9Q2jKcxq3YqmIWuFJy66htebXnzy0vLOd9Gwm7aNbb4npOmPS8Y4UQKfV9VnPezBjVyO53C13Dt9vwmbo3s6k+apVJGSpSVVylkfO6q4Y2sLBgRcjdxnHoYcuyqCBmIFzawvxNyNJ7DD0AcDUSldSyKzLTd6i/xFM3DOMxAHZuL2A3m9hbg6f0mPRYxwoZNv85+ZbCwXiRcnmj7G7DDYPgxAue6Nw9hofafNavyorQwaUMOpeqoemWY/wApVWowpsoHfbJl5AeM4O3elmK2lhmr2FPDo6UjRTUs5UduoRYuT2N/MADS883idm1EALI4DDNqjAC5sNSLct3MDfI9Ehg4iTm827ruJyhOL7KoTisU9Ry7sWY6libkxEK0q095ZE1kVLAlgQgsAsHLJaWRJaAWSVaFJaArKAklgSRANMksiS0CYJWTLLkgMq0q0KS0ABtJaFaS0ABtJaFaS0AKtKtCtNWG2Y7jNYKn/wAjkIn9R3nwFz4TEpRgrk6Gk3oY7Q6GFZ2CorOx3KoLE+gm+9CmNxrvzOanS9ALO3qV8outteowyg5E+CmBTX1C97za5kvqTl9kfF5emvnXebqK1fl8/wBl/wCClf8ANenS8GbM/wDRTDMPW0sU8Mu9qtXwVVoj+pix/DMAmzZ+yqlZ1VF73zjoosQCSfC43cxB4cmuvPypL8v1DbS0XnzXoa8JjaXWIEwyaso7dSo5JJFtcyqNfCdnZ4bBU6z4jrKYaqAEplTUdgKmZFFytgKnaJ3WA37t21Ogq0cBXqZSWp9Wy17j+aQ1q6ou9UTUXt2jrewtOFR2zTrvSbFdkUAAqqhZag39oEmxuLk6Xud8+d6Z0b6sljYKk66urfvb3nrdH6Vs4UsCbSTzeXdlu4Ho9mdDsItIr/OQvqy2LKCCQCAQRexFibkW0nM6XYs4YhKdXrRWsWDo1wirlbMSdQxUcPnNa2t+nW6ZYcKSrFiBouVwWPAXIsPOeDxuNaq7O5uzH0HIDkButKdC6DOc7xFSXHecmLjJLqmgbRpHv4anbnTapTb0uzL+GUaGGfuvUpHlUUVFv9enY/gmCVae9/HSzjKS8b9JWvQ5fqPel5fBsq7GqBSyhaiDe9Ng6gfStqv2gJitG0K7IwZGKsNxUkH3E6K42nW0rqEbhWpqAb/8RBYOPEWbz3QcsTD+5bS7NfLf4Z8Ih1ZaZc8/JybSyJqxuzmpWvZlbVXU5kcDflP5g2I4gTNaWjJTW1F2ibTTpg2l2l2ktNisoCSEJIBY0iDljLQYE0wCJAIREu0RqwMsloUloBYNpVodpVoADaaMHgHqkhBe2rEkBVHxMx0UeJmmhs4KoqVyVU6qgsKlXxW/dX6ZFuV4OM2iXUIoCUwbimu6+7MxOrt4n0tunO8WUns4fm9F8v04tPIpsqOcvLnQaWoUe7bEVOLNcUVP0VNjU8zYeBmLF416pu7FiNBwCjkoGijwEWRJlmoYKi9p5vi/xw8K7RObeW4CSHlkyyxiz0vQXosuLqjrLlA1sq31Ns3aI7o/d59M6R7GQV8DQphEQM9DKEy2p1E6wqPpZqQGY/Hz1njfkn2ktB65qsEUItQMyswJVspVQurMQwsBrpexsZm6XdI8Ria2ejSq0lUgq+VxVOUkqbgdnedBrrv4TycaE8XHaWiXq0U2tiOe9+h6b5TelFGnS/hkPaCZDRXL2AUy5ahFwtr7gb6cp8gtNNbBuveRx5qR+Yics7+j4KwYKKMOW03LiBaS0O0lp0CsC0gEK0loBYNpLQgJdoBZowWPKAqwz02sWpk2BtuZTvVhwYetxpLx2AyWZDmpvqj7t29G5ML6jyO4iZrTbs3EgXp1P8qpYMd+Rh3ao8VvrzFxOecXB/Ugu9cf2t3HR7mqRltdV+HPAwZZMs0YzCNTdkbeptpuPIg8QRYjzipaMlJJrRk3lkwMskYJJoLHlZWSOdINpqiG0JyS+rjCJVoqNWLFOTq4y0tUvoBcncOJvwhQ7FClOkMOuH1cB628IdVpcjUHzm+huHG+4Oa2GFhrXO9t4o33qv0+bfN3DXWcszlV4+n2/wDr9e/drW9jv9v37d+lYh2dizMWYm5JNyYGSGRCVLzpUUlSJNiurmvBbKeqeyunM6KPWdfZ2wdzVdfo8Ptc/Kd+mthYCw3WHCTlKtCE8eskcbB9E0GtRi3gOyPff+U7OF2ZTp9xFHjbX3OsesYokXJs5pYkpasJRDCSKIwCSbJkyROI2TTqd+mjeJAv6EazWi+s0LRPL+35zDns7xq9x5PGdBaba0mKHke0v6j755raXR+pQPbXT4xcqfXh5GfVBRPL7x+sp6FxYi4O8EXBH6TUelVvsvHFxI6o+O9VB6ue6230NBu9CwPGnuB+ry8t08e9AgkEWI0IO8EcDO6E4zVo6YYimsjN1Urq4/LPRbF2JQqUFqVnK3xFOkbVaQIpsQHYowuoF759fK2sc5qCtlUrPL9XNOztmmtVSmCFzGxY3you9nbkqi5J4AT1LdGMIaNJhictRkJZbo4z5WYAi6lBdSvE3tz1RtzAUsPQyUK4qZnIqdlVdlF8oJDtdAUJtoLsCbkC0vrKXVWvcx1WbMPSHAUwLUqnXfw5FF6ugWoCCUdLE9kEMgNzoF52nC6udPZC3dqfCqjJ9q2an+JV95hyxYK2G8Phn5/tPwoc3aUucuUKFKSOCyp0E7HuIGWaWSDkmiFmdklZJoKSZIDsRknRRf4db/8AvMLj/hKw73g5H9IPM6MwdEIvWuL7xTU65nG9iOKrv8TYc5jqEsSSSSTck7yTvJM5pf6z2P8Aite18O7j5cUWT2Fe/wBuf3wM2Qy+qjgssLOkmIFG+nOd/ZuzAnaOrf6fAfrA2Xgrds7zu8BznUUSM5XkjnxMTcgkmhYlBNKCSZBhLGgQUX9/pzjlbkPXif09JJsK4hrT56eY19o1LcB6nX2ESomimsk1xG5VoOVjz/t+UYqSkWNAkcloSlJvUoJLtLtLtEZBJ56/vnOH0h6NCuMyACqPx/RPM8jO7aCwji3B3HIpHEadnyZ6BUkEWI0IPAiexwG26FNAeqLqgw5JFGmwpMKIpm7MVLEuKnZvrvDDtA6tu7DSo61GOQAjrWAJJpjvMABqwAt46cp5rbmMps5XDqyUFN0Ru9cgZmc3OZjzJ0Fhwnfax6VPt557eB6cMTq7SfPPO87VbpTg2RkOGazKQt1pEodLEnQ1O0rNc63qH4RfFjNsYR6dQU6C0iUZRZLZiXpFNxNiuVjfTiOM88UkySkejxjpfmN4smTBtkqI3wurezA/2l47C5KtRfhZh7EiDlm3bKf+oq/Xb7zB5Yy7Yv0ca92O7h4+/wDRzhTkjckkuTs0usDLHskrJFZCxBWaMHhM7gXsBqzfCo7zfvebDjAZJsYdXSCjvVLM3PINaa+ve9V5SWLNpVHV5L58F8bykK1ei5ozY7E520FlHZRfhUbh58SeJJMz5Y0rJlm4RUIqKE5OTtissdhaGZrcOMrLNuBp2F+ccnSMSeRuWMEWsYsgc45DNVNban0HPz4iLw1lsWGbcct7aab9OI3e+7f1dr7NSnkelU61Kmt7dpTYNlcjTNZgbaHwkJz6yjx559CqhScuHPPqYc14xYpY5YPIixiGaaczoJpQyUhMekOCkKSJhiXIBLtMACwgGMaA0aARUE8HtrZ3VVSAOydV8jw9N09884XSXC5qebihv6HQ/wBp1dHnsyriWw5Uzx2WVljykrJPRs6bAp07kDmQPfSP2ob1qp+m3+ox2zKf81D8JznyQF/+mZmFzfn/AHkNcXuXu/8AEpdQ737f2JAkjhTlS1k7GMYN4LNBzQozRqwdEO4B7ouzfVUFm+4W9RAxGILsWO8m/l4ekOm2WizcahCD6q2d/vNP2Mx5pGHWm5cMl7v48CslUUvH49PcaTKvFlpWaXonQ286FOc2ibsPOdKmZOZmZoWaKKjedw4cz+9/pziKS3IHPnu9Y1n5bhu/v98i88iayzHhidTNuAqi5RjZHsCfhI7r/ZJ9iw4zAkekzJWqEm07HPTKsVIsQSCORBsYaGNxpv1b/Ggv9ZL0yfXID6xKmTTtBJU6NCR6GZlMcjTEkYNaGMmdWjlaRZhoaDLvFyXmaMhEwTJeLZ4xlMZkxSZgRzBHuLR7NM7tKRNo8Q4sSOUDNHbTW1Vx9I/frM2aeos0dS0N+FOWnUfwFMfbuT+FSPtTJePxjZVSnyGdvrOAQPRQg87zJmksLrXPi/RZL58Ss1VR4c/oYDJFZ5csToSzwc8WzwVN9OenvNm0jpbRewpJ8NNSfrVP5h+5lHpMQeO2zV/n1BwDFR5L2R9wExh5z9G/2ovir8836sriLrsdnlF4nPJ1k6DFHQ2YA1UA8QwH1sjZfvtN6mcbCVbOpGhB0PjwM71QAjOu47wPmty8jqR7cJz4mUs9/PqYnHLIfT0W+7NcDduHe/t98tYt3F7C2gA03eJ97w1MmuJCXAfTMehmUR6RsweixOxWFJSXTKm46js1CDc33AE23bzracgR2MrNZAXc5kV2zOzAsS2Um5+HLMwM58NNLNlMVpyyVD1aNV5mBhgzTRE1o8crzCDGq0k4g0bOsl9ZMvWS+tmdkzQ9ngM8UXgO0aiOg2aJdpRkA4ncOHxHl+vhNZRVs3GNujyfSIgYhgOS38ygJmbZ6gsWbVEGdhzAsAv2mIHqYO2qt69Q7+1v5mwvCxx6tBR+d3qv1/mp9kHX6RblOqTahHDWr9OL8N3a0ehhxX3buaQmtiC7FmNyxJPmdYHWROeVmnSkkqRloeHlRQaVGLZM7PH7P1q0wdxdQfIsJjZo3CVcro3JlPswMU84tIrhrrIdj6l6tQnfnb/UZnzR21ly16o5VHH4jMt5PAaeFGuC9glF2xl5M0XeQy1i2RyvYgz0uz6hzrbiQCLA3BOosdDPKZ539iVs2TwNt9tw014cJLFzizElTTOqQHJKmzE3Kk7yfhO4+R185LEGxFiOB0mRWmulijuNmA4ML+x3j0nPsuOma55/JztqWvPPKDWaKKk6AXJsAPE6Ae8UpQ81P9Q9xqPYzsbDrU6S1HYLVewWkgNrE6mpc6qRYWtrc+sxPFUVdc9+nqEcLadXlzu1E7RqA1WCm6rZF+rTAQe+W/rEhoooRvBHmCJatNJKsicrvMeGhK0SGhhoNGB4eGGiA0vPMUA+8l4tbncCfIX/AChZTxsPMgfdvmG0tWaUJPNIImVf9/pKJUcSfLQe51+6Ua/LS/Lj5neYrb0X4/foPZS1fln+gyAO9/SN/qeH5xNWtz3D0sN+kEtMu0KyrTcu2VbEE8TfTKv0jw9+E1s11pc9y5ZpdZ7Mcud55mnUClsQ28seqU27T3uXI4qunm1hwM5jVCSSTcnUk7yd95eOxpqNewUABVUbkUblHPz4kkzPmnZhRec5av0W5fPb2UehKsorRc2OzSZonNJeWMUPDyRIaSA6EF5M0AmUGiNpHT2696ofhVRKnqyDN+IMPSc4NN1T+ZhgfnUGyn/l1CWU+jZx9oTnXnP0fKGx/wBcvLTzVMpiLrXxzGB4ZqRF5M06CdB5p0dh43JVFzoSN+uoP/mcvNJmieaoHGz2LCzEciRy3eEYjTDhcb1iK/zu61zc5lA7VuAIt7GakaSWaOGcdmVGtHjBMqtHo0yTaNFKuV3EjyJE2YWo9R0QEFnYKMwB1Y2G8TnAx1DEMjBlNmUhgeRGoPvJyw4vOlfcajOSyt0dttiVgcuWmxvYDsgsRlzZQ2VjbMt9NLxf+H1QCerWyqGJ7NgrOyAk5rWureVr7tYuj0krKGsyi/JKYIJtcplAy3yre2+0NukdYhhdQrAqyqigEFSuWw3DtMfMkzn+ni9nmyznhvj6GobFrXtkpg3tbNSJOgJtYm9gQTbcDeL2lhamHbI+W5Gbsi2lyOKgjceER/j9btHMLsb3yrcHKFJQkXW4ABtvtM2IxrvqzE2va/DMxY/eSfWEcKTfXqueJmWLGupfn8BPWJ3knzMrNFZpM0uoJaHO23mxuaUWis0maOhBl55DpVtHNUCDcm/6x3+w0953NsbTFGmT846KPHn6TwbVCTc8ZbDjvOnAw7e0xmeVmi7yXljtoaGlZ4u8gMAocHkigZIgKGpA5m09jR+Tos1VVr5uoZ6dUJRYsKtMISlMFx1gOY9q6906aieLJnRxPSTE1FyvXquuUoQzEgq2W4PO+RNTr2RyksRYjrYdFY0tUewwfycOjFRXQl2egwNM5SpxJw1+/muGCvbLYW719/HqdEE67CUkrFji8pBNIoEV3NME9s3N1bTTcNdZzP8AbHGf7xV72e9xfMX6y97X7/atuvrC2ftV3KDrGWtSy/w9QmwXKxIpa6LcsSG4Hfobjn2cTDucn5L37jdKVJHXr/J3UArstQFaFNKpBpsH7YZmpslzkdURmIJ+HnG0Pk3aqyijXD3OGzFqXV5FxdM1EfVzmsoFwNbnSeapbZxFC6LUqU7M5ZASvbZcj5l4mwsQZSdIMQMpFVxlNJl17rUFKUSPqqSBN7OM1lJdmXPLBbO9GSotiRyJHtBBgl+JkJnUSo04THtTJK21FiDuIuD6ec9DhcWHFx+zynlI7DYpqZuPbgRFSJ4mFto9gjR6NOVgtoLUGh14qd4/fObkaYaOBpp0zUrxmaZVaHmmDNGgNCzxAeHmgZoeKkLPM4Mu8BGjPLzzPeS8QUOLxGLx601LsdB954AeMzY/aaUlu51O5RvPl4eM8dtLabVmuxsB3V4L+p8ZuMbLYWC59wW0totWcs3kBwUcplvBvKvKnoqKSpB3kvBvJeA6CvJeDeS8AoKSCDLgKhTNKzwWMkZagi0meDJAKOrSxqVlC1zlcaJXsToBYLWA1Zd1mF2HiNBmx2AekRnGjC6sCGRxzRhowmO824PatSmCuj0ybmm4zITzAPdPitj4zmeHLDzw9OD/AA93dp3Zs3al93mZM0madLqsPV7pNB/ha9SkfqsBnXyIbzg1NgVt6J1oHzqR60eoXUeoEf8AJw1lPqvty9dH4Nj+m92fcc7NLzSnQg2IIPIix9pRnQToNapBuNCOI0M7GC6QkaVBf6Q3+o4ziS4qMSw4y1PZ4fHI/dYH8/aaQ88Il76Xv4HWdnBjGEXVahX4nWyW+u9h98nOUYK5NLvZzPocn9h6UNCDzgNtR6f+a9HypnrG/Acn4oqr0psewmnNjrfyXdMRkp/bn7eZOXRcRar1PS54YeeSbpTU4Kg/qP8AeZa23qzfPt9UBfy1m9hiXRZs9niMclMXdgvmdT5DeZw9odK+FEfaYfkv6+0809Qk3JJPMm5lAzSgi8OixWuY2tiGYlmJYnidTAzQZJs6UqCDS80CS8B0Fnl3gSXgKgy0rNBvIDAKGAyoN5IgoEmVmlEyozdBXkBgyCA6GQSZRlQFQV4S1CDcEg876+8XIYh0dVek2ItlaoXHKoFqj8YMr/HL96jh2/8ApCf/AJ5bzmOtreQ+8SEaTn/i4O6KXcq9je3LidP/ABlf92w/9NX/ALkh23bu0cOB/wAkN56vecu8kf8AGw99+Lb92G3I6o6T4gCyVOrHKmqUh+ACYK+LZzd2ZyeLEsfcxMl5qGBhYbuEUn2JCcnLVl3kvBvJeVM0HJeBeXGFBXkvBkgFB3kgiQmAqCvJeBJAKDvJeBLgFBXkvAlwCgry4uSAUf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5" t="36044" r="51859" b="14506"/>
          <a:stretch/>
        </p:blipFill>
        <p:spPr bwMode="auto">
          <a:xfrm>
            <a:off x="6386735" y="4231241"/>
            <a:ext cx="2762181" cy="260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9" t="45640" r="51587" b="23308"/>
          <a:stretch/>
        </p:blipFill>
        <p:spPr bwMode="auto">
          <a:xfrm>
            <a:off x="3733800" y="5039664"/>
            <a:ext cx="2173179" cy="119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11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3" t="67507" r="28852" b="27757"/>
          <a:stretch/>
        </p:blipFill>
        <p:spPr bwMode="auto">
          <a:xfrm>
            <a:off x="7571658" y="4272159"/>
            <a:ext cx="392334" cy="328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152415475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observations for air quality monitoring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621268"/>
            <a:ext cx="8382000" cy="369332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Several </a:t>
            </a:r>
            <a:r>
              <a:rPr lang="en-US" b="1" dirty="0" smtClean="0"/>
              <a:t>reviews examine </a:t>
            </a:r>
            <a:r>
              <a:rPr lang="en-US" b="1" dirty="0"/>
              <a:t>observations of trace </a:t>
            </a:r>
            <a:r>
              <a:rPr lang="en-US" b="1" dirty="0" smtClean="0"/>
              <a:t>gas species </a:t>
            </a:r>
            <a:r>
              <a:rPr lang="en-US" b="1" dirty="0"/>
              <a:t>and aerosols from space.</a:t>
            </a:r>
          </a:p>
        </p:txBody>
      </p:sp>
      <p:pic>
        <p:nvPicPr>
          <p:cNvPr id="4" name="Picture 4" descr="A-Train Concept 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2" y="1195343"/>
            <a:ext cx="4114800" cy="262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2400" y="3962400"/>
            <a:ext cx="4267200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“…Geostationary </a:t>
            </a:r>
            <a:r>
              <a:rPr lang="en-US" sz="2000" b="1" dirty="0"/>
              <a:t>satellite observations</a:t>
            </a:r>
          </a:p>
          <a:p>
            <a:pPr algn="ctr"/>
            <a:r>
              <a:rPr lang="en-US" sz="2000" b="1" dirty="0"/>
              <a:t>of chemically reactive trace gases will provide unique </a:t>
            </a:r>
            <a:r>
              <a:rPr lang="en-US" sz="2000" b="1" dirty="0" smtClean="0"/>
              <a:t>insight into </a:t>
            </a:r>
            <a:r>
              <a:rPr lang="en-US" sz="2000" b="1" dirty="0"/>
              <a:t>the evolution and extent of air pollution with </a:t>
            </a:r>
            <a:r>
              <a:rPr lang="en-US" sz="2000" b="1" dirty="0" smtClean="0"/>
              <a:t>the temporal </a:t>
            </a:r>
            <a:r>
              <a:rPr lang="en-US" sz="2000" b="1" dirty="0"/>
              <a:t>resolution necessary to address air quality on </a:t>
            </a:r>
            <a:r>
              <a:rPr lang="en-US" sz="2000" b="1" dirty="0" smtClean="0"/>
              <a:t>a daily basis…”</a:t>
            </a:r>
            <a:endParaRPr lang="en-US" sz="2000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585424971"/>
              </p:ext>
            </p:extLst>
          </p:nvPr>
        </p:nvGraphicFramePr>
        <p:xfrm>
          <a:off x="4572000" y="1019628"/>
          <a:ext cx="4419600" cy="5773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39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observations for air quality monitoring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621268"/>
            <a:ext cx="8382000" cy="369332"/>
          </a:xfrm>
          <a:prstGeom prst="rect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Several </a:t>
            </a:r>
            <a:r>
              <a:rPr lang="en-US" b="1" dirty="0" smtClean="0"/>
              <a:t>reviews examine </a:t>
            </a:r>
            <a:r>
              <a:rPr lang="en-US" b="1" dirty="0"/>
              <a:t>observations of trace </a:t>
            </a:r>
            <a:r>
              <a:rPr lang="en-US" b="1" dirty="0" smtClean="0"/>
              <a:t>gas species </a:t>
            </a:r>
            <a:r>
              <a:rPr lang="en-US" b="1" dirty="0"/>
              <a:t>and aerosols from space.</a:t>
            </a:r>
          </a:p>
        </p:txBody>
      </p:sp>
      <p:pic>
        <p:nvPicPr>
          <p:cNvPr id="4" name="Picture 4" descr="A-Train Concept 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2" y="1195343"/>
            <a:ext cx="4114800" cy="262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2400" y="3962400"/>
            <a:ext cx="4267200" cy="25545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“…Geostationary </a:t>
            </a:r>
            <a:r>
              <a:rPr lang="en-US" sz="2000" b="1" dirty="0"/>
              <a:t>satellite observations</a:t>
            </a:r>
          </a:p>
          <a:p>
            <a:pPr algn="ctr"/>
            <a:r>
              <a:rPr lang="en-US" sz="2000" b="1" dirty="0"/>
              <a:t>of chemically reactive trace gases will provide unique </a:t>
            </a:r>
            <a:r>
              <a:rPr lang="en-US" sz="2000" b="1" dirty="0" smtClean="0"/>
              <a:t>insight into </a:t>
            </a:r>
            <a:r>
              <a:rPr lang="en-US" sz="2000" b="1" dirty="0"/>
              <a:t>the evolution and extent of air pollution with </a:t>
            </a:r>
            <a:r>
              <a:rPr lang="en-US" sz="2000" b="1" dirty="0" smtClean="0"/>
              <a:t>the temporal </a:t>
            </a:r>
            <a:r>
              <a:rPr lang="en-US" sz="2000" b="1" dirty="0"/>
              <a:t>resolution necessary to address air quality on </a:t>
            </a:r>
            <a:r>
              <a:rPr lang="en-US" sz="2000" b="1" dirty="0" smtClean="0"/>
              <a:t>a daily basis…”</a:t>
            </a:r>
            <a:endParaRPr lang="en-US" sz="2000" b="1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84402416"/>
              </p:ext>
            </p:extLst>
          </p:nvPr>
        </p:nvGraphicFramePr>
        <p:xfrm>
          <a:off x="4572000" y="1019628"/>
          <a:ext cx="4419600" cy="5773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 4"/>
          <p:cNvSpPr/>
          <p:nvPr/>
        </p:nvSpPr>
        <p:spPr>
          <a:xfrm>
            <a:off x="228600" y="2819400"/>
            <a:ext cx="8763000" cy="156966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Air quality compliance, atmospheric </a:t>
            </a:r>
            <a:r>
              <a:rPr lang="en-US" sz="2400" b="1" dirty="0" smtClean="0">
                <a:solidFill>
                  <a:schemeClr val="tx1"/>
                </a:solidFill>
              </a:rPr>
              <a:t>composition and </a:t>
            </a:r>
            <a:r>
              <a:rPr lang="en-US" sz="2400" b="1" dirty="0">
                <a:solidFill>
                  <a:schemeClr val="tx1"/>
                </a:solidFill>
              </a:rPr>
              <a:t>trends, alerts, near-real-time forecasting, and </a:t>
            </a:r>
            <a:r>
              <a:rPr lang="en-US" sz="2400" b="1" dirty="0" smtClean="0">
                <a:solidFill>
                  <a:schemeClr val="tx1"/>
                </a:solidFill>
              </a:rPr>
              <a:t>determination of </a:t>
            </a:r>
            <a:r>
              <a:rPr lang="en-US" sz="2400" b="1" dirty="0">
                <a:solidFill>
                  <a:schemeClr val="tx1"/>
                </a:solidFill>
              </a:rPr>
              <a:t>visibility impairment are addressed in </a:t>
            </a:r>
            <a:r>
              <a:rPr lang="en-US" sz="2400" b="1" dirty="0" smtClean="0">
                <a:solidFill>
                  <a:schemeClr val="tx1"/>
                </a:solidFill>
              </a:rPr>
              <a:t>some fashion </a:t>
            </a:r>
            <a:r>
              <a:rPr lang="en-US" sz="2400" b="1" dirty="0">
                <a:solidFill>
                  <a:schemeClr val="tx1"/>
                </a:solidFill>
              </a:rPr>
              <a:t>by satellite measurements.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718016142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Satellites orbits: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869621" y="3782491"/>
            <a:ext cx="4114800" cy="2060377"/>
            <a:chOff x="3581400" y="0"/>
            <a:chExt cx="5562600" cy="206037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87" t="38506" r="49395" b="33505"/>
            <a:stretch/>
          </p:blipFill>
          <p:spPr bwMode="auto">
            <a:xfrm>
              <a:off x="3768012" y="0"/>
              <a:ext cx="5375988" cy="194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6456006" y="1752600"/>
              <a:ext cx="23831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Hoff et al. 2009</a:t>
              </a:r>
              <a:endParaRPr lang="en-US" sz="1400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581400" y="261610"/>
              <a:ext cx="609600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976424076"/>
              </p:ext>
            </p:extLst>
          </p:nvPr>
        </p:nvGraphicFramePr>
        <p:xfrm>
          <a:off x="29029" y="-609601"/>
          <a:ext cx="8984420" cy="4392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16</a:t>
            </a:fld>
            <a:endParaRPr lang="en-US"/>
          </a:p>
        </p:txBody>
      </p:sp>
      <p:pic>
        <p:nvPicPr>
          <p:cNvPr id="9" name="SatelliteOrbitsSetToMusic.av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80999" y="2876549"/>
            <a:ext cx="4626663" cy="34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830" y="3380709"/>
            <a:ext cx="2119313" cy="343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600200"/>
            <a:ext cx="1737360" cy="137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8" t="50816" r="10211" b="652"/>
          <a:stretch/>
        </p:blipFill>
        <p:spPr bwMode="auto">
          <a:xfrm>
            <a:off x="1371600" y="4963886"/>
            <a:ext cx="1500528" cy="159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61820090"/>
              </p:ext>
            </p:extLst>
          </p:nvPr>
        </p:nvGraphicFramePr>
        <p:xfrm>
          <a:off x="1524000" y="685800"/>
          <a:ext cx="60960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5257800"/>
            <a:ext cx="3048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" t="677" r="2473" b="55941"/>
          <a:stretch/>
        </p:blipFill>
        <p:spPr bwMode="auto">
          <a:xfrm>
            <a:off x="39914" y="2288370"/>
            <a:ext cx="1747838" cy="142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74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Geostationary satellites 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09800"/>
            <a:ext cx="3048000" cy="2414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93553780"/>
              </p:ext>
            </p:extLst>
          </p:nvPr>
        </p:nvGraphicFramePr>
        <p:xfrm>
          <a:off x="33675" y="287826"/>
          <a:ext cx="9110325" cy="6417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18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 orbit satellites 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69618899"/>
              </p:ext>
            </p:extLst>
          </p:nvPr>
        </p:nvGraphicFramePr>
        <p:xfrm>
          <a:off x="33675" y="424986"/>
          <a:ext cx="9110325" cy="6417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705292"/>
            <a:ext cx="2119313" cy="343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1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85693457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893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831" y="523220"/>
            <a:ext cx="202690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NASA A-Train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4343400" y="228600"/>
            <a:ext cx="4572000" cy="3091219"/>
            <a:chOff x="1066800" y="-898853"/>
            <a:chExt cx="6381750" cy="4314826"/>
          </a:xfrm>
        </p:grpSpPr>
        <p:pic>
          <p:nvPicPr>
            <p:cNvPr id="1028" name="Picture 4" descr="artists concept of the A-Train with label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800" y="-898853"/>
              <a:ext cx="6381750" cy="4314826"/>
            </a:xfrm>
            <a:prstGeom prst="rect">
              <a:avLst/>
            </a:prstGeom>
            <a:ln w="3175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021843" y="-898853"/>
              <a:ext cx="2500313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A-Train</a:t>
              </a:r>
              <a:endPara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369989966"/>
              </p:ext>
            </p:extLst>
          </p:nvPr>
        </p:nvGraphicFramePr>
        <p:xfrm>
          <a:off x="228600" y="1080641"/>
          <a:ext cx="3810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272282475"/>
              </p:ext>
            </p:extLst>
          </p:nvPr>
        </p:nvGraphicFramePr>
        <p:xfrm>
          <a:off x="2667000" y="3175000"/>
          <a:ext cx="6248400" cy="436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4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831" y="523220"/>
            <a:ext cx="264245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Aqua May-4-2002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275271807"/>
              </p:ext>
            </p:extLst>
          </p:nvPr>
        </p:nvGraphicFramePr>
        <p:xfrm>
          <a:off x="3657600" y="1066800"/>
          <a:ext cx="35814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600722480"/>
              </p:ext>
            </p:extLst>
          </p:nvPr>
        </p:nvGraphicFramePr>
        <p:xfrm>
          <a:off x="3009900" y="33274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5" cstate="print"/>
          <a:srcRect l="1171" t="12500" r="54905" b="30208"/>
          <a:stretch>
            <a:fillRect/>
          </a:stretch>
        </p:blipFill>
        <p:spPr bwMode="auto">
          <a:xfrm>
            <a:off x="329184" y="1115568"/>
            <a:ext cx="3013364" cy="22098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161563"/>
              </p:ext>
            </p:extLst>
          </p:nvPr>
        </p:nvGraphicFramePr>
        <p:xfrm>
          <a:off x="7542511" y="998649"/>
          <a:ext cx="1449089" cy="2963751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1449089"/>
              </a:tblGrid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Instruments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AMSR-E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i="1" u="sng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MODIS</a:t>
                      </a:r>
                      <a:endParaRPr lang="en-US" b="1" i="1" u="sng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AMSU-A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i="1" u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AIRS</a:t>
                      </a:r>
                      <a:endParaRPr lang="en-US" b="1" i="1" u="non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HSB</a:t>
                      </a: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CERES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Aqua Orbit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3262" y="4376567"/>
            <a:ext cx="2862338" cy="161006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5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831" y="523220"/>
            <a:ext cx="269253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Terra Dec-18-1999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2343" t="13542" r="70132" b="45833"/>
          <a:stretch>
            <a:fillRect/>
          </a:stretch>
        </p:blipFill>
        <p:spPr bwMode="auto">
          <a:xfrm>
            <a:off x="328984" y="1113753"/>
            <a:ext cx="2947616" cy="2445894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088355678"/>
              </p:ext>
            </p:extLst>
          </p:nvPr>
        </p:nvGraphicFramePr>
        <p:xfrm>
          <a:off x="3657600" y="1066800"/>
          <a:ext cx="35814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484217"/>
              </p:ext>
            </p:extLst>
          </p:nvPr>
        </p:nvGraphicFramePr>
        <p:xfrm>
          <a:off x="7542511" y="1019292"/>
          <a:ext cx="1449089" cy="2540358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1449089"/>
              </a:tblGrid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Instruments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ASTER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CERES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MISR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i="1" u="sng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MODIS</a:t>
                      </a:r>
                      <a:endParaRPr lang="en-US" b="1" i="1" u="sng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MOPITT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445459543"/>
              </p:ext>
            </p:extLst>
          </p:nvPr>
        </p:nvGraphicFramePr>
        <p:xfrm>
          <a:off x="1447800" y="3175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08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23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04271623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Remote sensing: From Orbit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487180"/>
            <a:ext cx="8991600" cy="808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Collecting information about an object without being in direct physical contact with it. 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58" y="1591604"/>
            <a:ext cx="4815114" cy="3674792"/>
            <a:chOff x="1357086" y="2040208"/>
            <a:chExt cx="6400800" cy="480506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88" t="20759" r="3799" b="9226"/>
            <a:stretch/>
          </p:blipFill>
          <p:spPr bwMode="auto">
            <a:xfrm>
              <a:off x="1357086" y="2040208"/>
              <a:ext cx="6400800" cy="480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/>
            <p:cNvSpPr/>
            <p:nvPr/>
          </p:nvSpPr>
          <p:spPr>
            <a:xfrm>
              <a:off x="6172200" y="6524172"/>
              <a:ext cx="457200" cy="2920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24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32160" y="6084332"/>
            <a:ext cx="8616862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LIMITATION: Cloud cover and bright surfaces significantly limit satellite </a:t>
            </a:r>
            <a:r>
              <a:rPr lang="en-US" b="1" dirty="0">
                <a:solidFill>
                  <a:srgbClr val="FF0000"/>
                </a:solidFill>
              </a:rPr>
              <a:t>observations </a:t>
            </a:r>
            <a:r>
              <a:rPr lang="en-US" b="1" dirty="0" smtClean="0">
                <a:solidFill>
                  <a:srgbClr val="FF0000"/>
                </a:solidFill>
              </a:rPr>
              <a:t>of air </a:t>
            </a:r>
            <a:r>
              <a:rPr lang="en-US" b="1" dirty="0">
                <a:solidFill>
                  <a:srgbClr val="FF0000"/>
                </a:solidFill>
              </a:rPr>
              <a:t>quality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837962968"/>
              </p:ext>
            </p:extLst>
          </p:nvPr>
        </p:nvGraphicFramePr>
        <p:xfrm>
          <a:off x="5029200" y="1524000"/>
          <a:ext cx="3962400" cy="4231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763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Aerosol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831" y="523220"/>
            <a:ext cx="17267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Definitions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own Arrow Callout 4"/>
          <p:cNvSpPr/>
          <p:nvPr/>
        </p:nvSpPr>
        <p:spPr>
          <a:xfrm>
            <a:off x="1676400" y="76200"/>
            <a:ext cx="7010400" cy="1676400"/>
          </a:xfrm>
          <a:prstGeom prst="downArrowCallou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52600" y="152400"/>
            <a:ext cx="67818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Aerosol Optical Depth (AOD): is </a:t>
            </a:r>
            <a:r>
              <a:rPr lang="en-US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degree to which aerosols prevent the transmission of light by absorption or scattering of light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7994883" y="4874004"/>
            <a:ext cx="266700" cy="61758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705600" y="4820027"/>
            <a:ext cx="266700" cy="61758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438150" y="5105400"/>
            <a:ext cx="2476500" cy="1633649"/>
            <a:chOff x="769194" y="1970214"/>
            <a:chExt cx="2375232" cy="1395369"/>
          </a:xfrm>
        </p:grpSpPr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2" cstate="print"/>
            <a:srcRect l="49944" t="43826" r="15618" b="20189"/>
            <a:stretch>
              <a:fillRect/>
            </a:stretch>
          </p:blipFill>
          <p:spPr bwMode="auto">
            <a:xfrm>
              <a:off x="769194" y="1970214"/>
              <a:ext cx="2375232" cy="1395369"/>
            </a:xfrm>
            <a:prstGeom prst="rect">
              <a:avLst/>
            </a:prstGeom>
            <a:ln w="3175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20" name="Straight Arrow Connector 19"/>
            <p:cNvCxnSpPr/>
            <p:nvPr/>
          </p:nvCxnSpPr>
          <p:spPr>
            <a:xfrm flipV="1">
              <a:off x="2029174" y="2520321"/>
              <a:ext cx="228600" cy="2164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615489" y="2145460"/>
              <a:ext cx="1376941" cy="323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</a:t>
              </a:r>
              <a:r>
                <a:rPr lang="en-US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slope=TOD</a:t>
              </a:r>
              <a:endPara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25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2" t="32552" r="17187" b="26432"/>
          <a:stretch/>
        </p:blipFill>
        <p:spPr bwMode="auto">
          <a:xfrm>
            <a:off x="228600" y="3429000"/>
            <a:ext cx="2587170" cy="1543483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381866" y="2114408"/>
            <a:ext cx="1875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Beer’s law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248836" y="2102977"/>
            <a:ext cx="31048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 smtClean="0">
                <a:latin typeface="Arial"/>
                <a:cs typeface="Arial"/>
              </a:rPr>
              <a:t>α</a:t>
            </a:r>
            <a:r>
              <a:rPr lang="en-US" b="1" dirty="0" smtClean="0">
                <a:latin typeface="Arial"/>
                <a:cs typeface="Arial"/>
              </a:rPr>
              <a:t> : E</a:t>
            </a:r>
            <a:r>
              <a:rPr lang="en-US" b="1" dirty="0" smtClean="0"/>
              <a:t>xtinction </a:t>
            </a:r>
            <a:r>
              <a:rPr lang="en-US" b="1" dirty="0"/>
              <a:t>coefficient of the atmosphere</a:t>
            </a:r>
          </a:p>
          <a:p>
            <a:r>
              <a:rPr lang="el-GR" b="1" dirty="0" smtClean="0">
                <a:latin typeface="Arial"/>
                <a:cs typeface="Arial"/>
              </a:rPr>
              <a:t>λ</a:t>
            </a:r>
            <a:r>
              <a:rPr lang="en-US" b="1" dirty="0" smtClean="0">
                <a:latin typeface="Arial"/>
                <a:cs typeface="Arial"/>
              </a:rPr>
              <a:t>: W</a:t>
            </a:r>
            <a:r>
              <a:rPr lang="en-US" b="1" dirty="0" smtClean="0"/>
              <a:t>avelength</a:t>
            </a:r>
          </a:p>
          <a:p>
            <a:r>
              <a:rPr lang="en-US" b="1" i="1" dirty="0" smtClean="0"/>
              <a:t>z: </a:t>
            </a:r>
            <a:r>
              <a:rPr lang="en-US" b="1" dirty="0" smtClean="0"/>
              <a:t>physical path</a:t>
            </a:r>
          </a:p>
          <a:p>
            <a:r>
              <a:rPr lang="en-US" b="1" dirty="0" smtClean="0"/>
              <a:t>I</a:t>
            </a:r>
            <a:r>
              <a:rPr lang="en-US" b="1" baseline="-25000" dirty="0" smtClean="0"/>
              <a:t>o</a:t>
            </a:r>
            <a:r>
              <a:rPr lang="en-US" b="1" dirty="0" smtClean="0"/>
              <a:t>: source </a:t>
            </a:r>
            <a:r>
              <a:rPr lang="en-US" b="1" dirty="0"/>
              <a:t>radiance </a:t>
            </a:r>
            <a:endParaRPr lang="en-US" b="1" dirty="0" smtClean="0"/>
          </a:p>
          <a:p>
            <a:r>
              <a:rPr lang="en-US" b="1" dirty="0"/>
              <a:t>I</a:t>
            </a:r>
            <a:r>
              <a:rPr lang="en-US" b="1" i="1" dirty="0" smtClean="0"/>
              <a:t> </a:t>
            </a:r>
            <a:r>
              <a:rPr lang="en-US" b="1" dirty="0" smtClean="0"/>
              <a:t>:radiance passing to the satellite </a:t>
            </a:r>
          </a:p>
          <a:p>
            <a:r>
              <a:rPr lang="en-US" b="1" dirty="0" smtClean="0"/>
              <a:t>If</a:t>
            </a:r>
            <a:r>
              <a:rPr lang="en-US" b="1" dirty="0"/>
              <a:t> </a:t>
            </a:r>
            <a:r>
              <a:rPr lang="en-US" b="1" dirty="0" smtClean="0"/>
              <a:t>the </a:t>
            </a:r>
            <a:r>
              <a:rPr lang="en-US" b="1" dirty="0"/>
              <a:t>path is vertical, </a:t>
            </a:r>
            <a:r>
              <a:rPr lang="en-US" b="1" i="1" dirty="0"/>
              <a:t>z </a:t>
            </a:r>
            <a:r>
              <a:rPr lang="en-US" b="1" dirty="0"/>
              <a:t>is the altitude of the source.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t="18620" r="9161" b="15205"/>
          <a:stretch/>
        </p:blipFill>
        <p:spPr bwMode="auto">
          <a:xfrm>
            <a:off x="172514" y="1371600"/>
            <a:ext cx="2933700" cy="1865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99" t="52070" r="49802" b="30091"/>
          <a:stretch/>
        </p:blipFill>
        <p:spPr bwMode="auto">
          <a:xfrm>
            <a:off x="3025820" y="2785807"/>
            <a:ext cx="3213184" cy="146881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124200" y="4820027"/>
                <a:ext cx="5812489" cy="58477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𝑻𝒐𝒕𝒂𝒍</m:t>
                        </m:r>
                      </m:sub>
                    </m:sSub>
                    <m:r>
                      <a:rPr lang="en-US" sz="3200" b="1" i="1" cap="all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𝑨𝒆𝒓𝒐𝒔𝒐𝒍</m:t>
                        </m:r>
                      </m:sub>
                    </m:sSub>
                  </m:oMath>
                </a14:m>
                <a:r>
                  <a:rPr lang="en-US" sz="3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𝑮𝒂𝒔𝒆𝒔</m:t>
                        </m:r>
                      </m:sub>
                    </m:sSub>
                  </m:oMath>
                </a14:m>
                <a:r>
                  <a:rPr lang="en-US" sz="3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𝑪𝒍𝒐𝒖𝒅𝒔</m:t>
                        </m:r>
                      </m:sub>
                    </m:sSub>
                  </m:oMath>
                </a14:m>
                <a:endParaRPr lang="en-US" sz="3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4820027"/>
                <a:ext cx="5812489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401504" y="5826843"/>
                <a:ext cx="3318794" cy="60638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𝑨</m:t>
                        </m:r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𝑮</m:t>
                        </m:r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𝑪</m:t>
                        </m:r>
                      </m:sub>
                    </m:sSub>
                    <m:r>
                      <a:rPr lang="en-US" sz="3200" b="1" i="1" cap="all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𝒔𝒄𝒂</m:t>
                        </m:r>
                      </m:sub>
                    </m:sSub>
                  </m:oMath>
                </a14:m>
                <a:r>
                  <a:rPr lang="en-US" sz="3200" b="1" cap="all" dirty="0" smtClean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sz="3200" b="1" i="1" cap="all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𝝉</m:t>
                        </m:r>
                      </m:e>
                      <m:sub>
                        <m:r>
                          <a:rPr lang="en-US" sz="3200" b="1" i="1" cap="all" smtClean="0">
                            <a:ln w="9000" cmpd="sng">
                              <a:solidFill>
                                <a:schemeClr val="accent4">
                                  <a:shade val="50000"/>
                                  <a:satMod val="120000"/>
                                </a:schemeClr>
                              </a:solidFill>
                              <a:prstDash val="solid"/>
                            </a:ln>
                            <a:gradFill>
                              <a:gsLst>
                                <a:gs pos="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  <a:gs pos="43000">
                                  <a:schemeClr val="accent4">
                                    <a:satMod val="255000"/>
                                  </a:schemeClr>
                                </a:gs>
                                <a:gs pos="48000">
                                  <a:schemeClr val="accent4">
                                    <a:shade val="85000"/>
                                    <a:satMod val="255000"/>
                                  </a:schemeClr>
                                </a:gs>
                                <a:gs pos="100000">
                                  <a:schemeClr val="accent4">
                                    <a:shade val="20000"/>
                                    <a:satMod val="245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reflection blurRad="12700" stA="28000" endPos="45000" dist="1000" dir="5400000" sy="-100000" algn="bl" rotWithShape="0"/>
                            </a:effectLst>
                            <a:latin typeface="Cambria Math"/>
                            <a:ea typeface="Cambria Math"/>
                          </a:rPr>
                          <m:t>𝒂𝒃𝒔</m:t>
                        </m:r>
                      </m:sub>
                    </m:sSub>
                  </m:oMath>
                </a14:m>
                <a:endParaRPr lang="en-US" sz="32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1504" y="5826843"/>
                <a:ext cx="3318794" cy="60638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72514" y="1061713"/>
            <a:ext cx="1762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Hoff et al. 2009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89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06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Passive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emote sensing in the IR spectrum: Some applications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" b="45708"/>
          <a:stretch/>
        </p:blipFill>
        <p:spPr bwMode="auto">
          <a:xfrm>
            <a:off x="685800" y="4423229"/>
            <a:ext cx="2904990" cy="20590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" t="5488" r="5515" b="15609"/>
          <a:stretch/>
        </p:blipFill>
        <p:spPr>
          <a:xfrm>
            <a:off x="4913086" y="4235684"/>
            <a:ext cx="3822342" cy="2434109"/>
          </a:xfrm>
          <a:prstGeom prst="rect">
            <a:avLst/>
          </a:prstGeom>
        </p:spPr>
      </p:pic>
      <p:pic>
        <p:nvPicPr>
          <p:cNvPr id="3074" name="Picture 2" descr="http://henry.pha.jhu.edu/ssip/asat_int/sst1_atl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43" y="1295415"/>
            <a:ext cx="3670300" cy="2752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76800" y="1299534"/>
            <a:ext cx="3619500" cy="120032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1. Surfaces temperature because in IR the atmosphere is transparent.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Ocean e~0.98</a:t>
            </a: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Land: e~0.7 to 0.98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217047" y="1622699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942115" y="3880475"/>
            <a:ext cx="3619500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2. Fires detection 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2513694" y="5334000"/>
            <a:ext cx="3582306" cy="571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26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582547" y="6488668"/>
            <a:ext cx="190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Loria</a:t>
            </a:r>
            <a:r>
              <a:rPr lang="en-US" b="1" dirty="0" smtClean="0"/>
              <a:t> et al. 2013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185795" y="6467736"/>
            <a:ext cx="190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Loria</a:t>
            </a:r>
            <a:r>
              <a:rPr lang="en-US" b="1" dirty="0" smtClean="0"/>
              <a:t> et al. 2013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8850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Passive remote sensing in the visible spectrum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28" y="523220"/>
            <a:ext cx="914037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In the UV </a:t>
            </a:r>
            <a:r>
              <a:rPr lang="en-US" b="1" dirty="0" smtClean="0"/>
              <a:t>(250– 400 nm</a:t>
            </a:r>
            <a:r>
              <a:rPr lang="en-US" b="1" dirty="0"/>
              <a:t>) and visible </a:t>
            </a:r>
            <a:r>
              <a:rPr lang="en-US" b="1" dirty="0" smtClean="0"/>
              <a:t>(400–700 nm</a:t>
            </a:r>
            <a:r>
              <a:rPr lang="en-US" b="1" dirty="0"/>
              <a:t>) </a:t>
            </a:r>
            <a:r>
              <a:rPr lang="en-US" b="1" dirty="0" smtClean="0"/>
              <a:t>range of </a:t>
            </a:r>
            <a:r>
              <a:rPr lang="en-US" b="1" dirty="0"/>
              <a:t>wavelengths, the Sun’s input and reflected light </a:t>
            </a:r>
            <a:r>
              <a:rPr lang="en-US" b="1" dirty="0" smtClean="0"/>
              <a:t>dominate the </a:t>
            </a:r>
            <a:r>
              <a:rPr lang="en-US" b="1" dirty="0"/>
              <a:t>radiance being emitted back to space.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05904051"/>
              </p:ext>
            </p:extLst>
          </p:nvPr>
        </p:nvGraphicFramePr>
        <p:xfrm>
          <a:off x="2133600" y="1321950"/>
          <a:ext cx="9829800" cy="53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6" t="30664" r="39148" b="40241"/>
          <a:stretch/>
        </p:blipFill>
        <p:spPr bwMode="auto">
          <a:xfrm>
            <a:off x="457200" y="1447800"/>
            <a:ext cx="5102656" cy="19812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1514" y="3657600"/>
            <a:ext cx="777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2-D solution: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I: radiance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Tau:  </a:t>
            </a:r>
            <a:r>
              <a:rPr lang="en-US" b="1" dirty="0"/>
              <a:t>is zero at TOA and is a </a:t>
            </a:r>
            <a:r>
              <a:rPr lang="en-US" b="1" dirty="0" smtClean="0"/>
              <a:t>variable of </a:t>
            </a:r>
            <a:r>
              <a:rPr lang="en-US" b="1" dirty="0"/>
              <a:t>the </a:t>
            </a:r>
            <a:endParaRPr lang="en-US" b="1" dirty="0" smtClean="0"/>
          </a:p>
          <a:p>
            <a:r>
              <a:rPr lang="en-US" b="1" dirty="0" smtClean="0"/>
              <a:t>      downward path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µ=cos</a:t>
            </a:r>
            <a:r>
              <a:rPr lang="el-GR" b="1" dirty="0" smtClean="0">
                <a:latin typeface="Arial"/>
                <a:cs typeface="Arial"/>
              </a:rPr>
              <a:t>θ</a:t>
            </a:r>
            <a:r>
              <a:rPr lang="en-US" b="1" dirty="0" smtClean="0"/>
              <a:t>(negative </a:t>
            </a:r>
            <a:r>
              <a:rPr lang="en-US" b="1" dirty="0"/>
              <a:t>downwards</a:t>
            </a:r>
            <a:r>
              <a:rPr lang="en-US" b="1" dirty="0" smtClean="0"/>
              <a:t>) 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b="1" dirty="0" smtClean="0">
                <a:latin typeface="Arial"/>
                <a:cs typeface="Arial"/>
              </a:rPr>
              <a:t>ω</a:t>
            </a:r>
            <a:r>
              <a:rPr lang="en-US" b="1" dirty="0" smtClean="0">
                <a:latin typeface="Arial"/>
                <a:cs typeface="Arial"/>
              </a:rPr>
              <a:t>: </a:t>
            </a:r>
            <a:r>
              <a:rPr lang="en-US" b="1" dirty="0" smtClean="0"/>
              <a:t>single-scatter albedo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/>
              <a:t>p</a:t>
            </a:r>
            <a:r>
              <a:rPr lang="en-US" b="1" dirty="0" smtClean="0"/>
              <a:t>(</a:t>
            </a:r>
            <a:r>
              <a:rPr lang="el-GR" b="1" dirty="0" smtClean="0">
                <a:latin typeface="Arial"/>
                <a:cs typeface="Arial"/>
              </a:rPr>
              <a:t>Ω</a:t>
            </a:r>
            <a:r>
              <a:rPr lang="en-US" b="1" dirty="0" smtClean="0"/>
              <a:t>,’</a:t>
            </a:r>
            <a:r>
              <a:rPr lang="el-GR" b="1" dirty="0">
                <a:latin typeface="Arial"/>
                <a:cs typeface="Arial"/>
              </a:rPr>
              <a:t> Ω</a:t>
            </a:r>
            <a:r>
              <a:rPr lang="en-US" b="1" dirty="0" smtClean="0"/>
              <a:t>):scattering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phase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491670" y="5994953"/>
            <a:ext cx="411480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3D </a:t>
            </a:r>
            <a:r>
              <a:rPr lang="en-US" sz="2000" b="1" dirty="0">
                <a:solidFill>
                  <a:srgbClr val="FFFF00"/>
                </a:solidFill>
              </a:rPr>
              <a:t>solutions are required in the</a:t>
            </a:r>
          </a:p>
          <a:p>
            <a:pPr algn="ctr"/>
            <a:r>
              <a:rPr lang="en-US" sz="2000" b="1" dirty="0">
                <a:solidFill>
                  <a:srgbClr val="FFFF00"/>
                </a:solidFill>
              </a:rPr>
              <a:t>presence of clouds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0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Uplooking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instruments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28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52400" y="619986"/>
            <a:ext cx="8839200" cy="132343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000" b="1" dirty="0"/>
              <a:t>The AOD of the atmosphere is monitored globally </a:t>
            </a:r>
            <a:r>
              <a:rPr lang="en-US" sz="2000" b="1" dirty="0" smtClean="0"/>
              <a:t>using </a:t>
            </a:r>
            <a:r>
              <a:rPr lang="en-US" sz="2000" b="1" dirty="0"/>
              <a:t>the </a:t>
            </a:r>
            <a:r>
              <a:rPr lang="en-US" sz="2000" b="1" dirty="0" smtClean="0"/>
              <a:t>Sun as </a:t>
            </a:r>
            <a:r>
              <a:rPr lang="en-US" sz="2000" b="1" dirty="0"/>
              <a:t>a source and measuring the transmittance as a </a:t>
            </a:r>
            <a:r>
              <a:rPr lang="en-US" sz="2000" b="1" dirty="0" smtClean="0"/>
              <a:t>function of </a:t>
            </a:r>
            <a:r>
              <a:rPr lang="en-US" sz="2000" b="1" dirty="0"/>
              <a:t>solar elevation angle (or equivalently the knowledge </a:t>
            </a:r>
            <a:r>
              <a:rPr lang="en-US" sz="2000" b="1" dirty="0" smtClean="0"/>
              <a:t>of the </a:t>
            </a:r>
            <a:r>
              <a:rPr lang="en-US" sz="2000" b="1" dirty="0"/>
              <a:t>air mass</a:t>
            </a:r>
            <a:r>
              <a:rPr lang="en-US" sz="2000" b="1" dirty="0" smtClean="0"/>
              <a:t>). The </a:t>
            </a:r>
            <a:r>
              <a:rPr lang="en-US" sz="2000" b="1" dirty="0"/>
              <a:t>calibration of a </a:t>
            </a:r>
            <a:r>
              <a:rPr lang="en-US" sz="2000" b="1" dirty="0" err="1"/>
              <a:t>sunphotometer</a:t>
            </a:r>
            <a:r>
              <a:rPr lang="en-US" sz="2000" b="1" dirty="0"/>
              <a:t> </a:t>
            </a:r>
            <a:r>
              <a:rPr lang="en-US" sz="2000" b="1" dirty="0" smtClean="0"/>
              <a:t>is done </a:t>
            </a:r>
            <a:r>
              <a:rPr lang="en-US" sz="2000" b="1" dirty="0"/>
              <a:t>via the Langley </a:t>
            </a:r>
            <a:r>
              <a:rPr lang="en-US" sz="2000" b="1" dirty="0" smtClean="0"/>
              <a:t>regression</a:t>
            </a:r>
            <a:endParaRPr lang="en-US" sz="2000" b="1" dirty="0"/>
          </a:p>
        </p:txBody>
      </p:sp>
      <p:pic>
        <p:nvPicPr>
          <p:cNvPr id="2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0" t="34459" r="62605" b="25818"/>
          <a:stretch/>
        </p:blipFill>
        <p:spPr bwMode="auto">
          <a:xfrm>
            <a:off x="533400" y="2206171"/>
            <a:ext cx="2324100" cy="32647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124199" y="2253473"/>
            <a:ext cx="57694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 smtClean="0"/>
              <a:t>AErosol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RObotic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NEtwork</a:t>
            </a:r>
            <a:r>
              <a:rPr lang="en-US" sz="2000" b="1" dirty="0" smtClean="0"/>
              <a:t> </a:t>
            </a:r>
            <a:r>
              <a:rPr lang="fr-FR" sz="2000" b="1" dirty="0" smtClean="0"/>
              <a:t>[AERONET]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 err="1" smtClean="0"/>
              <a:t>Photometrie</a:t>
            </a:r>
            <a:r>
              <a:rPr lang="fr-FR" sz="2000" b="1" dirty="0" smtClean="0"/>
              <a:t> </a:t>
            </a:r>
            <a:r>
              <a:rPr lang="fr-FR" sz="2000" b="1" dirty="0"/>
              <a:t>pour le Traitement </a:t>
            </a:r>
            <a:r>
              <a:rPr lang="fr-FR" sz="2000" b="1" dirty="0" err="1" smtClean="0"/>
              <a:t>Operationnel</a:t>
            </a:r>
            <a:endParaRPr lang="fr-FR" sz="2000" b="1" dirty="0"/>
          </a:p>
          <a:p>
            <a:r>
              <a:rPr lang="fr-FR" sz="2000" b="1" dirty="0"/>
              <a:t> </a:t>
            </a:r>
            <a:r>
              <a:rPr lang="fr-FR" sz="2000" b="1" dirty="0" smtClean="0"/>
              <a:t>   de </a:t>
            </a:r>
            <a:r>
              <a:rPr lang="fr-FR" sz="2000" b="1" dirty="0" err="1"/>
              <a:t>Normalization</a:t>
            </a:r>
            <a:r>
              <a:rPr lang="fr-FR" sz="2000" b="1" dirty="0"/>
              <a:t> Satellitaire [</a:t>
            </a:r>
            <a:r>
              <a:rPr lang="fr-FR" sz="2000" b="1" dirty="0" smtClean="0"/>
              <a:t>PHOTONS]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b="1" dirty="0" smtClean="0"/>
              <a:t>SKYNET</a:t>
            </a:r>
            <a:endParaRPr lang="fr-FR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Multifilter</a:t>
            </a:r>
            <a:r>
              <a:rPr lang="en-US" sz="2000" b="1" dirty="0"/>
              <a:t> Rotating </a:t>
            </a:r>
            <a:r>
              <a:rPr lang="en-US" sz="2000" b="1" dirty="0" err="1"/>
              <a:t>Shadowband</a:t>
            </a:r>
            <a:r>
              <a:rPr lang="en-US" sz="2000" b="1" dirty="0"/>
              <a:t> and Radiometer [</a:t>
            </a:r>
            <a:r>
              <a:rPr lang="en-US" sz="2000" b="1" dirty="0" smtClean="0"/>
              <a:t>MSRFR]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World </a:t>
            </a:r>
            <a:r>
              <a:rPr lang="en-US" sz="2000" b="1" dirty="0"/>
              <a:t>Meteorological Organization Global </a:t>
            </a:r>
            <a:r>
              <a:rPr lang="en-US" sz="2000" b="1" dirty="0" smtClean="0"/>
              <a:t>Atmosphere Watch </a:t>
            </a:r>
            <a:r>
              <a:rPr lang="en-US" sz="2000" b="1" dirty="0" err="1"/>
              <a:t>Physikalisch-Meteorologisches</a:t>
            </a:r>
            <a:r>
              <a:rPr lang="en-US" sz="2000" b="1" dirty="0"/>
              <a:t> </a:t>
            </a:r>
            <a:r>
              <a:rPr lang="en-US" sz="2000" b="1" dirty="0" err="1"/>
              <a:t>Observatorium</a:t>
            </a:r>
            <a:r>
              <a:rPr lang="en-US" sz="2000" b="1" dirty="0"/>
              <a:t> </a:t>
            </a:r>
            <a:r>
              <a:rPr lang="en-US" sz="2000" b="1" dirty="0" smtClean="0"/>
              <a:t>Davos [WMO/GAW/PMOD]</a:t>
            </a:r>
            <a:endParaRPr lang="en-US" sz="2000" b="1" dirty="0"/>
          </a:p>
        </p:txBody>
      </p:sp>
      <p:sp>
        <p:nvSpPr>
          <p:cNvPr id="13" name="Rectangle 12"/>
          <p:cNvSpPr/>
          <p:nvPr/>
        </p:nvSpPr>
        <p:spPr>
          <a:xfrm>
            <a:off x="130629" y="5562600"/>
            <a:ext cx="8763000" cy="120032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These networks serve </a:t>
            </a:r>
            <a:r>
              <a:rPr lang="en-US" b="1" dirty="0" smtClean="0"/>
              <a:t>as “truth</a:t>
            </a:r>
            <a:r>
              <a:rPr lang="en-US" b="1" dirty="0"/>
              <a:t>” for satellite remote sensing because the </a:t>
            </a:r>
            <a:r>
              <a:rPr lang="en-US" b="1" dirty="0" smtClean="0"/>
              <a:t>instruments are </a:t>
            </a:r>
            <a:r>
              <a:rPr lang="en-US" b="1" dirty="0"/>
              <a:t>stable, well-calibrated, </a:t>
            </a:r>
            <a:r>
              <a:rPr lang="en-US" b="1" dirty="0" smtClean="0"/>
              <a:t>well-characterized, and </a:t>
            </a:r>
            <a:r>
              <a:rPr lang="en-US" b="1" dirty="0"/>
              <a:t>can use sophisticated techniques to quality </a:t>
            </a:r>
            <a:r>
              <a:rPr lang="en-US" b="1" dirty="0" smtClean="0"/>
              <a:t>assure that </a:t>
            </a:r>
            <a:r>
              <a:rPr lang="en-US" b="1" dirty="0"/>
              <a:t>clouds and </a:t>
            </a:r>
            <a:r>
              <a:rPr lang="en-US" b="1" dirty="0" err="1" smtClean="0"/>
              <a:t>anoise</a:t>
            </a:r>
            <a:r>
              <a:rPr lang="en-US" b="1" dirty="0" smtClean="0"/>
              <a:t> </a:t>
            </a:r>
            <a:r>
              <a:rPr lang="en-US" b="1" dirty="0"/>
              <a:t>are minimized. For </a:t>
            </a:r>
            <a:r>
              <a:rPr lang="en-US" b="1" dirty="0" smtClean="0"/>
              <a:t>space-borne remote </a:t>
            </a:r>
            <a:r>
              <a:rPr lang="en-US" b="1" dirty="0"/>
              <a:t>sensing of AOD, most satellite instruments </a:t>
            </a:r>
            <a:r>
              <a:rPr lang="en-US" b="1" dirty="0" smtClean="0"/>
              <a:t>have been </a:t>
            </a:r>
            <a:r>
              <a:rPr lang="en-US" b="1" dirty="0"/>
              <a:t>tested against </a:t>
            </a:r>
            <a:r>
              <a:rPr lang="en-US" b="1" dirty="0" err="1"/>
              <a:t>sunphotometer</a:t>
            </a:r>
            <a:r>
              <a:rPr lang="en-US" b="1" dirty="0"/>
              <a:t> </a:t>
            </a:r>
            <a:r>
              <a:rPr lang="en-US" b="1" dirty="0" smtClean="0"/>
              <a:t>results.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556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47" t="12363" r="18301" b="2747"/>
          <a:stretch/>
        </p:blipFill>
        <p:spPr bwMode="auto">
          <a:xfrm>
            <a:off x="784475" y="537442"/>
            <a:ext cx="7553983" cy="575813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42628" y="6563720"/>
            <a:ext cx="7544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Inversion of Sun and Sky Radiance to Derive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erosol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roperties from AERONET. (</a:t>
            </a:r>
            <a:r>
              <a:rPr lang="en-US"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Holben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et al., 2003)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29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Uplooking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instruments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554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59566868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81492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30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95800" y="3888695"/>
            <a:ext cx="792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http://www.ge.infn.it/iba/ambiente_en.html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29200" y="4191000"/>
            <a:ext cx="3720209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smtClean="0"/>
              <a:t>Through satellite retrievals is  possible quantify  Particulate Matter (PM):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PM</a:t>
            </a:r>
            <a:r>
              <a:rPr lang="en-US" sz="2400" b="1" baseline="-25000" dirty="0" smtClean="0"/>
              <a:t>10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PM</a:t>
            </a:r>
            <a:r>
              <a:rPr lang="en-US" sz="2400" b="1" baseline="-25000" dirty="0" smtClean="0"/>
              <a:t>2.5</a:t>
            </a:r>
          </a:p>
          <a:p>
            <a:pPr marL="342900" indent="-342900">
              <a:buAutoNum type="arabicPeriod"/>
            </a:pPr>
            <a:r>
              <a:rPr lang="en-US" sz="2400" b="1" dirty="0" smtClean="0"/>
              <a:t>PM</a:t>
            </a:r>
            <a:r>
              <a:rPr lang="en-US" sz="2400" b="1" baseline="-25000" dirty="0" smtClean="0"/>
              <a:t>1</a:t>
            </a:r>
            <a:endParaRPr lang="en-US" sz="2400" b="1" baseline="-25000" dirty="0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692594551"/>
              </p:ext>
            </p:extLst>
          </p:nvPr>
        </p:nvGraphicFramePr>
        <p:xfrm>
          <a:off x="0" y="707570"/>
          <a:ext cx="4724400" cy="6150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 descr="http://cpcbenvis.nic.in/highlights/Highlights05/Image3570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3400"/>
            <a:ext cx="4905121" cy="3355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63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831" y="523220"/>
            <a:ext cx="807246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MODIS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Moderate-resolution Imaging </a:t>
            </a:r>
            <a:r>
              <a:rPr lang="en-US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Spectroradiometer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64308614"/>
              </p:ext>
            </p:extLst>
          </p:nvPr>
        </p:nvGraphicFramePr>
        <p:xfrm>
          <a:off x="1524000" y="1015663"/>
          <a:ext cx="8915400" cy="5785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AutoShape 4" descr="data:image/jpeg;base64,/9j/4AAQSkZJRgABAQAAAQABAAD/2wCEAAkGBhQSERUUEhQVFBQWGBgXFxcXFxkXGBUYGhgXGBUWGBcXHCYeFxkjGRQUHy8gIycpLCwsGB4xNTAqNSYrLCkBCQoKDgwOGg8PGiwkHCUsKS0sLCksKSwpLCksLCwsLCwqLCwpLCwsLCwsLCwsLCksLykpLCwsKSwsLCwsLCwsLP/AABEIAMkA+wMBIgACEQEDEQH/xAAcAAAABwEBAAAAAAAAAAAAAAAAAQIDBAUGBwj/xABEEAACAQIEAwUEBggFAwUBAAABAhEAAwQSITEFBkETIlFhcQcygZEUI0KhsfAVM1JicsHR4YKSorLxFkNTY3ODk7MX/8QAGgEAAgMBAQAAAAAAAAAAAAAAAAECAwQFBv/EADMRAAICAQMCAwYFAwUAAAAAAAABAhEDBCExEkETUXEFYZGhsfAiMoHB0SPh8RQzQnLS/9oADAMBAAIRAxEAPwCpPCA35/tVNxjhDIMwGn5+cVZNx7yrUJxBL2Cw1i7CNdOI7J20CXVuAKrHojTlJ8cp6VolRDdHJ4jXpMfHw9afOHbJmysE/aynLP8AFEE10u5gMLdsYewMpw9viFlXfbtibbdrcY9FYnKPBQtZJea8d+kOyL3M5u9l9G17Irny9h2Hu5I0iNtfOqqossztnBMwJVHYbd1SdfDQedJs4clssEttEaz4RvPlW143izhsI64S89u2OJYpVNu4yyi27eUSpGYAeNSOXsQ95+GX8Qxa8cd2SXG9+7ZUWz3m3fJcJUMZ96J0qIGJtYFnMIrMQJhQSfkBUdrWsddvP0itVwzmFLeG7J2xeHBu3HF7DEDtj3QVfMy58kaQ2mY6dah83K7ixiDfbEJdRlR7iBLv1b5WW4ATnILCHzNI66RTAzT2qrjhiXE7E1bBZpBSkBE/Ri+fzoDhi9A3j/fbapZFHNICF+j18/n/AGpX6OTz+f8AapJWKC0ARxwpfP5/2oHhqefz/tUwD86UAKBkQ8MTz+dAcLTz+f8AapZNEaYhlOGoPH506bKjSKcikMtMYy2BRtwfhSTwlPP5/wBqkr606w0oSsRVXOGCdNqdtcKHWrPCYJ7hhVJ+FaLC8mXZXOCoOokQCJ1IJ0ietTcaVt7efCBK3SM3huBsYyoT51veXvZDcxNoXGuBFMx1Ohg6AGtxy/irWHtKt3DKGEBXVUJfp3sxBVpgE7Enxmre7zO0d22o6AsxPhuAB4+NZMmu02Ph38/oXLBkfYwnEPYbltk2r5uOPslQs+h8fWK5fxTguIs3ChttIJG23rXfr/Hbze7dUDxVVHSARmJMZg39qiXeHvfIudlcuk6ZyQhWDpBcrMbjKT8Koj7RxzdKEn6Enp2lcmkedcXcuJoylfUVEfFMa9C8wcodtbLXMOWyqdc1hSdZGaDBMmJ9Na43zly4uGKOkhbihgDuAdgfA+VboThk4te5oplFrezMs00VFQplZsTiJ/P96O/xF2RLZaUt5si6QucgvHXUgfKotsE6VYcY4Jcw4t9pEXFDrBB0MbxsalZLYbXiz9kbeb6suHK6e9GXN47Eipt7m3FOuXtyCVyZwE7TLEZO2jtIjpmqiNJZyKVhRZ8M45fw9vsrdwC3mL5SltwGIClhnVo0UDTworvHb7X0vteZrtvKbbGO5lMqFWMqgHoBFVpP5/4oWwaQxXDuZ8ZhlKW7jdmTJtsq3LZPj2dxWUHzAp/H8Yu4kh7zF2ChRMAKvRVVQFUa7ACmFoiB0oEJRyKMa0maUgpDDIoIKBWlC3QIS0U3S3SkL4UhjpNJVqVSaYBsabmOlKnwoxrQAO08jRRP5mlM/hSaAFInpUnBoDcUHYkVHUaUqy0OCOhFSi6YHUreCw+iL9SwA7t3W1dnUEXkGa038QIq3s4O6zleyus5A0ZpzCd1vElGXyVvUCqNLgdLZ3BQA+oOg+UVNwOPuWVi03dDHuMMyMIEd0nQyjQVIOpqrWaGOeVtv47Bj1MsW1I0lnlvENEi3bHXM5dvhlBjSdM0idzvVzg+W7arF3649cw7pO/6ucvzmqrgnOgusttgUuNoFY5gx8EuR9zifOrLiy3SLNy07BSQrLkzCHHddgvelWCjqIYyDWaGixYnajv5k5aic1yT7GBtqfq7SKf3UUfgKznNvtHwuBADsbtxiQEt6gEGGz3IyrB3Alh4VI9otlzw24qO6MWsqzIcrlWvW0cCPEMdJrhnFOHvYAsogNq3dLGdQb3ZglC094hCPcAAzDqQK1KNlDdHUed+LNc4XfvJfi4oVkUQttlbaEJJuEo2cFidVBAEEVzn2gN2mEw9zUkoC2+5LGBPgCB8KoOFcN+k4h1SVU2rrCZ7gVWY+MABW0862ntKwC2sHaRRogKj/CSseogg+YNC2yRX/b6WThvF/ocko6FFUhGlF2Kcu4svGYkwIGv3a1I4jgspqEdqb2HyJoMJrufKPJXD8Zw/D3bmGQu1sB2UshLJKMTkYakqT8akYj2NYBvcF63/AA3ZHp9YG0+NU+KuGM4MqUTvr4fn8K6SnIWFUi4t12UQQl2PWGyqA3ppUy3y3bSALFlhroQrT0kgEyddzJ1rm5Pa2KLqKbNkNHOS3dHLL1h1CllZcwlSVIDDxBI1HmKay10bi3C1a0SbedEGUAEjsssCE120E6EVicVwtl1XvAdPtAeMdfhV+m1+PMt9mQy6aUONyCEoAUt7ZgGNDsaRFdAzAYGjDHagxopoAETSWWlqYoi5pAIU08AKaJ8ac7TSmATUStREzRDSgBbkU2VpxVoFKAAreFCNdaUgirbgPLr4hiQrMACYG5jWBOk/2qUYuTpAdG5StB8IwK5yFUquYKc0tMMfdmFn0Eg1Eus4zAW3Urlzow76DvEGBIdWkw6kgwZCmQKG9wXGYjCXbQs2lcNmFp8jMtpEYMczbXJMjLB38TVJyDiryYqzluG7ZaLbJnDFEuRJ7MnMuVsp0EHKatlOpvyKWlLc3uBxAW9acaxcQ/N1/vXV8Ge7HgXX5Ow/AV5/4Dzh9Iv3UuotsjO9sqNDklsjCdXhSQwiYINdj5g5ebFYW4na3FL99VtkosyHysBq4bUENp3thVWVp00EE1Y7z8s8NxJAkqmcAeKMrj/bXFOD4I3xevn3mvXQpgaCRPTU6ka7V352F2ychBzoQDOhJBABI89DXA+GcZHD7t3CYixcabma2bcMSxADCDEgkCCNtdKWNpPcWRNrYvOCcES3nDRmvIbMAgNkMG8VHlaRlnQA3ATE1W+2bHkRaIgklyPA3CXb4d4EDz11mugclcuRmxuJ7oYBlVmlbaqOnQAASY3adwBPFfaVzB9Jxtx12zGPSdB8oHwqMP6knl7Lj1ff4X90XJdEenv3MfR0CaKpCNRieItcERFMAdaMiKSTQ3ZI7p7FeIhuHuhP6q8w10gOFcfeXroFu4CJBBHiDIrh3sexkXrlltUdrTkH3Tkz5p8grZtf2a7DwRg4e6gCpcIKqIMQILHLoCd4qnJhqPXYr3MHxfDsL10NmHfaNNIDGIJ30iq3E2iskycsCdo00j1g1c80ubWMuz7rqDE/tIASR/EDVRw6xaYntb4sqilszCRKySTOkCCdfKvGvE/Fcfeegjk/pqXuHcVjWtudYUWQ0SDLAd+fEaDbeTSr/JAYi4rDUSIH2iAV7sQROhWRI21qbg+FcPxCFf0hYuFoGl22DlmSAMwifw9a1eG5aTs8tq8csR3QrDbfQ61ujpMkXfRv6oxy1EXt1fI5Bxnll7S5lIvW5CllB7jn7DrupkmDs3QzpWaucOi3cu9pb7jKOzZvrHzdVWO8B1Ndi45wXEYS1duBxcGRs9wfVvGsgqNCIygAbfhzvG2/pS5ArtdKNcZjC5mCZwoWN4VvWujDVzg1GUTP4MZK4syKmhNNg7ef304q12FuZKFZhHn/ACos1EaAIoADGi0o1FDLQIMEUhiKUaMp8KBiBSlNIOlO2BqJ6/ChAWvA+BvfYQO6JJ9AJP3CtZb4Sy4m3cTuW8LdKEGRnCoud9e6VZy9vwyjXetNyrZsJhwVY6xnyqZ2BgkTAmdonf0HF2tMGjEdmhGVkhihHiVNqQfOSZ61pca/Cv8AJROXYj4DiCrczFiQ6sM6EOFHdHT3o72mvx2rkN3gVy3jhaIGbOuTKe6wLd1rZ6rsQRtsdQa2vBuFOBiTh71t5yqhkhVYhoYyNDlXbqQoqn4BzRicPiOyvE3A3RxBV231juydJ8d9KhKnRCLaJnFuXLn0vtbCL2Ga5dZgQMujF1YEzOpAjSCPOu9Yjidu0q52AJAgbsxjYKNTWU4ZyoEwt+7dEvctuVUiOzUqSAyz7/4fOmcA0WVdjuJJgFswJzEk6n3Rrtt4VzddqfAjcVZr0+LxHuX9zmEJogLMXZiIiEOZg2viQump1JgxVDjsHgxcbF4lUWCST7zu2uZFJiBrrAUAHKdzFLzTzdZwtsBShuQc2XWCek/a/Db0rkvFuY72LbvMco0AnoNhUdNDNlqefaPkuX/C+vkXZFjhtDn6Gw9oXtdfEA2bHct+A6xtmPX02H31y13JMnc1aHh4qvxOHymum5X6GYYoUKOqxGjYUQSiV51o0QswUbkgD40Ezecnr9GwGJxTaFh2SerTm/0Kw/xisTY4hcR89u49tyZJRihk67rFbbnhxh8HhsIu+XtHHm8EA+iC38zWDAFX5tqj5ff9/wBRI1nDLfEMb9Ybruo7ma4wYmJ7oUmTE7+e9aHAcCuTkv2wyMGW53jGVgwjKRmnUHQ6VkeW+MW8P+utPcQsSMlwWz0B1KmdvEVrF5ksXVnDXcTbdBPZXirqVnXIwkaTMEbV5jXYMzk5pKl99mmdHBkgko27KHmD2UoCDhMx3kPcA9Msp6jU1QpyLi7RlO1Xztsp/wBtwGt+nN10aEW/MwRPkQDB+VSl5tQ+9baepEEevQ/ClD2jOCqUL9Jf+k/qKWkt7S+K/ijC4biXF8L3lxOLOuVVOe5JkDVHLBRvr/zWs5k4Hcwdm019lXtCGzZi0XffIJgFokifCan3eK27g7ikrsT7p8CI6a6T+NUXMGCuYm0ttXgJqC7OwEmWyhpjQr5QB1GvU8Px8HiTi4rm3X7P6/AoSljnSafp/cgcH5rw9vBYjD3bYuo152tKyksuYDvK0gW4I3BnyPXIB6VcIMa9DHlJO/joBSAK0Y/ylEuRwIYqdwqwmW9cuPARIgAlvrCLZYdO6GJgkT0qH8al3sPGEmRN+6qCCCQEDZww3UlrlojxGtSkrVIEIPDzAIIM69R51HuWiOh/H8K0X0Bm0VSfCrXC+z7EsM1wCyn7VwhB/rIn4TXbnosSXNFdmBU06iFtFBPoJroJ5d4fY1xGIN4j7NtZH+e5A+Smm7nOuGsCMLhEHg1z6w+sMAo/y1l/0TvZ7elDszfC+SsViD9XaY+cGB6xt8Yq+sezm3aE4vFW7fiqtnb5W5j4kVWcV57xd8Q10hf2Roo9FHdHyrN3rzMZZi3qZpSw+H/xb+/vsFnRRzJgcGsYY3rj/tEgLuJ7gnMDru38q0+DezjrQe1lDR3lFcTzVL4Lxm7hbme0xA+0s6H+h86h41upKhSgpI7DwvloILqlcqvGaCQSCtxTBG3vbjxqRwPkDD/SzieyKW7cC1bJlSyDLngiYBEiSZaT0qs4Zz0MSiZiqOhLMS2TOAB3SQDDHUTGs9Kg86e1wICmG7vQN1+Ee7958xUMkZS/krjCtjdc2c04exadLjaspBVTDQd/4fjr5GuLcR5udhltmAPDTxn8axHEeOXbzFnYmajrjWFVVBVS3Xd8/p5FybRb4tTcMuSTR2rIGwqBhscSam3MWAKW75AXkqv4kRTd3iZO1Q3cnekIKioUdIRd4VNBNankXg4v4xFPugyx8FGrH4KGPwrN5Y61vuT0+jYDE4pveYdkn+Kc/wDoVh/jq7CrlfkSZn+deM/SMZcfpmIA8B0HwED4VRBqXcBJJO5M00yVXOXU2wJmF4i9vRYKnUqyq6k+OVgYPSRBq8ucCvXGVOwtWnIDGCySswVjOQOgOgIMjeofJbKMWhZVaAxXNqMwUsp+410P6dmgNBMrlEAEmdgQNNJrh+0NdkxTWOC7G7T6eM11yMquEcBZAYnfKZA6bzqAdJ8RTlzhtwHQZpkDKZkjfTfoelX+A4nZt57d2zBUkIVEFILZswnvE/1p7DX8NdUEHVtc0Fd9dPDwrkSlNtdMW/RW/gbo1W7KbAF7aMDnGaQVyj9oHWRm3UbUzxdn7NypIhcpHUj7QJBkSBHpWvwnB9My2WCgyLl05FPnmciR8DUPi6YWJxV9GCkkLZTNEiCDcbKCDHnrXdxrXZ4qM10RVc+6ueX+xklLDBut2cftWidAJPkKt+GcpYm+YtWXPwJ+4CRWy/6nwOGJFnDLpBzP9Y0E7hDlQ6T0NFjOahigyrxA4dFOi3LRRcuwIFolSdYgDoTpXVU8ENnK/T7/AHMLjLyINj2bi2JxeItWfFc2Zx/hST84qwJ4dhjbtBLl9+86B/q113aBLQeyH2hsKx97hl24xAu2r2vS6sRBgw8ZRoRrGpXxFTczXMcxdizWrFq2Sd83Z21aZ65hcrTpskMmWMILl/fv+ZFxa5NNiudLqSthLdgafq1AaCJEuZY7/tVmOI8Wu3CS9xifEkz89/vp/ELUK6K9D4cYq0isg3FqO4qXcWmHFQkhjBFNkU+wpqKqkgGXpNOOKSRVMop8gglvsNjULG2GczIqXG9JYVnlgg+wFS2GYdD8Nfwpqroimys71Q9MuzAq1eNqN7xO9abhPKX0ixibwYAYZA5XXM4nWOgGUMZ8quud+U7VrhuGxNj3S5RhGxYNrMyf1fXxrNki47Ac8oqFHVYBUKFHSA0lmyWIA3JArc88XBYwmGwi6EL2j+rwRPogtfM1Tch8K+kYy2re4O8x8FGrH4KGPwq/43yxi+IYl76pltEyrN3VC9O80LAEDfpWrHF+G2u/3/IznxBoltk7amt+OT8HY1xWLVj+za7/APq7qfeaDc14DDiMNhQ56NdOaf8ACuVfnmqHgV+Z0OzN8vcGxZuq1myzMJgEEzII1A1610fC8vtbRDibiWnA72ZhOb920mZojSDE67TFYbiXtJxdwZVYW0/ZQBV/yrAPxFbW3gFZEAXuZVAukjPm3LHbMT0EEa+G3I9pZdJhcZZIdT+W3+eKZr00ck7UXSJ9rg2GZmYK915JaSLKTudO8+vw3quv8YxaW2+i4VLDAwAFUsdjPaMWMR1DCrexYW2CBm90sztrMQNW2zeXx8Kv8HYwt1EAYdr2aO6oZYZkU6qJjf7xWHT+0dTmtaeEYxVbef7fJFuTFjh/uNtuzld3m/GlXt4rBq7MpHaw7XE00I77CZgaRvWexSEW1t3JOpdjAOWZEGO8YPnGu3Wu2Y7lRI7UdoCq5gHGYSFkAhWjygiuMviRDXGicp+DZj06L3o6bHwq7Jlz5H1ZI125vf3eRCCxraLv9KKTjnvgoZMR4gAAAASPWqZ8cy+8Kvl4vlMOAybRrJ+fX8JNV2LRXJIAEkkDwE6D5RWzArXTJcFOTm0xfKt7tcVatXLmRHYKTlLSToFhSN5iekz0rU8s3e0fEXzrnuz+LkfO5FZflnClL7ORpas3rg/i7MpbP/2XErY8rYcLhFJHvZ2HxaF+5RXY9nY149rsvrsUSb6dw8Sv5/MVAurVneH5/wCKr7q16WS2IEK4tR3Wpd0VGf8AP31VJDGCKaj+f40+wps1TJbgMv8A0/GkEU6wpJFVNAMRRMKWVpLCq2gEkUiKcpJqDQGy9lhD4i/hztiMPct/EiB/vNXOFsHE8v4i03v2cr+hQjN/+Vz51keRMZ2XEcM2oHaBTHgwK/iRXSuVMIBjuI4RvdZrsCIGVyHGnhluvWLUIXc4PicFlqLFaHE2YLI26kqfUGD94qL+j1rGTop6FS8bhgu1RKBG25c5ju4Ny9kgMQVmAdD607xTmzE3zNy65+JP3kzVHmNOKJqSySSpMYLlyTJJJ8aR2mnlQZQag4zERoKgAMVxDotdb5K4V9HwyLeug9qBe0mUZtIVtRGUDpMzGhBric12Pk/GrisNb7xU21S0ZA1ZV1jUSIj5GuZ7TxSy4eiPNmjSzUJ2zRfTw+D7ty2zMxDPoueBAkE5lkgQu/3mlcppi8tvFYfsrrNh7SNbvO9siUtksGCkRmQiNYkDSqpuUTFxLbBu1M5TIAc9RpprHXpWw4bw+7g7dk91gqqCQYEaAgjw9NomqNDiljclJVxyT1E1JKt+SBzVxjHXLSo2Dv2lFxGu3MNiEuDsRm7WMmVtjswjTWuP45tLgAOU5QvkAzTr19es133j3M2HbC3oZWY27iqAVYs2VgACDvPpXC+LuSpJUrItgA7gAHT75rTlmm4wXmQxRe8imxB7pphboB3peIfT41S3rxLV0O9mdbI1yW2t4O/eKkLc7O0jQQH75uXMp2MHDqDG01r8Hhezw9pNoRQfUL3tvNjWL4fbL4XCWiSe1xLmNTCg2UEDbftq6DjTP3np1/4rqey1+KUvel8Nwl2Ki/8An8mq++Ksbx/OtQLw3rvyIERxUZ+tSnqM3X89BVchjLCmgP5/jTxpldvn+NVSAbcUk0u6NKSaqaAabekmltvSSKrARNERRiiIqFbALw9/I6uN0YN/lIP8q7DdYpxq1cHu4ixZf1jNYcn4Fa41FdOx+JY4ThWKHvAXLBb1QFR4e/besmoW336/sJmG9pVg4fimIXo7C6P/AJFDn/UWFZ0cSr1LZwNi7cNy5ZtOz20YMyI5A1JAZlmIdas7XDrY2t219EUfgK59EHlp0ePcRfLGmq9mHDoPsr8hTLWk/ZX/ACj+lFWReaux5ITiXiKes8QBNVNGDSL7L1jI0qnxA7xqTYx0DWovvNQDEqhOwrWcK4kLdkIyI46q06Hx0I1qss2FUa1Y8IaySTeDlQGgIVBLR3ZLAjLPkfhvWfUQUo0y3E3F7F5w/mQymRLqZD/23lZOwKlfHoT18a0n/VN+6FBuMFDFSrKAQ3vayZ9P4TRcr8s37OCF+4kK7LcVlZQyggBWKxmPU5Jgg/GnuTMdZtXr+Ia/bYEkAlAC5c5n2OrSAoG2m2tctzWK1FtP4r5mrp692k/v3FXexClhBy9YMLPiYYwfURWQ4rjM7sZ7u4+4D8+daLjPMi4i5iylm1okgv3HTUhuzXxGmg8BvWCx3EtMo8p+AipaTF+O6DNk/DQ3jsV0FQKMmaKuyYCz4bx57L2WgN2JlQZHVjEgzux2rVf/ANMV/wBZYZfEo+bx1yuPPx6VgqFW4s08X5HQnudAXm7DN9tl/iQj70LUG4pZb3bqGf3gPhDgGuf0K3R9pZV+ZJio35M7a+n9qjnr61ilYjbT00q+5c4RjsW2XDLcuRuxPcX+J37o+c1cvaSf5og9uSyaml2rpXAvY2+ScXiZcjQWkGVT5sw7/wAhS8X7FW/7WJHkHtkferH8Ku/1mJ96IeLE5fc2NJNbfHeyTHKDlFq5/Dcg/JwtUeN5Lxtr38LejxVS4+aTUllhLhokpRfcoG6URpy9bKmGBUzsRB++kEUyQ140TbUo/n76I1CgEmt9wm+bnAruuuFxFu6Bv3Q4J9P1zGfKsENq3XszUXbePwp/72HYqP3grRHxyVRlX4bE+DqfLWIzYfDN4B7R+Ex9y2/nV+MQBv8AjWB9m+P7TAHxQW7o8dBD/fZHzrbOK5aXZmTO+lpoK/ip2/lUQk0+wpkvVypGNts8j0KFHWY7AYqwweCO5pvBYbqas1PQUhpDRtk1EsFUvLnnJmGYDqJ1G/Wp11oBqlvXJNJq1Q7o6n7R+ej2S2bCrZQyMgKMW2m5KGFEQAOu81gMBzRdtKyoFAaCdOokAidjBNVBadzRVRHTxUemW5N5HdrYsrfFFykFTJ6z08PnBquNFQq5RS4INt8gihFChUiIIoRQoRQAIqfwXgF/F3Bbw9trj9YGijxZjoo8zW25J9kN3ExdxWazZ3C7XLg9D7i+Z18utdw4JwKzhLYtWLa20HRep8WJ1Y+Zqag+5RPMo7Lc53yn7DLVqLmObtn37NZFpf4m0a59w9a6dhMIltQltFRV0CqAqj0A0FSkteNFdvKlSXkjNJuW8mOKtLBqDaxc+QpTXSdBR0sSmuw+90TS7a9aj2Ujoakqvj/Ok9iUbe7EYiwjiHVXHgwDD5EVSYrkXA3Sc2FteqrkPzQirpxS0B+FCbjwyVuzD4z2NYB5ym9aP7tzMB8HB/GqLGewr/w4r4XLf81b+VdaEUZNTWoyLuWpvzOC4z2MY9PcFm6P3bkH5XAv41M5A5axmC4jbe/h7iWyGVn0KAQGkspKgd0DU9a7RcuVFfE1b485KmRlno557OSMPicRYcgIr37YJMAqGDoQdiCJrdYe53F6wInxjuzvrMTSnv8AnTL3Pz+RVfTu2Z8mbrVULe5+fyajl/z+TRPcprNViRSeU6dw9uTTVS+HnvVkOyWJtiIFFhdJmnagvisreVIY5xDEaRVVT2KuAnSmaYmChQoUhAoUKFAAoUKncF4Jdxd1bVlczH4BR1Zj0Ap0HAzw/h9y/cW1ZRrlxjCqupP9B57Cu5cg+ye3hct7ERdxG4G6Wj+6PtN+8fh4mz5I5JtYC3C9660dpcI1P7o/ZXy+da0XYFXKHT6mDLnt0uCQkCkcTx3YWLt4qW7NGfKDBbKCYk6CY3pzCW51NSb+FW4jI6hkYFWU7MDoQfKoSYscb3KBecrb3DbtpcOiBYXvPcY3M9oKToydk+YkgAqw+yaY/T9kyW7WFjO2QwjFriC22shs9t12iY11FXuP4ZZuEtcRWMDXY91iykEGQQzMZEHU1UtwOwzCLSAABR4QM0d2YY99zJE94mdacL7Bk6b3Il3nHDpaVyHAdWZScmqpkzEfWan6xRlEsTMCpycx2k7QAPcNp0S4EUSrXCAmjMJGY5NNiCDEGpWG4LYRYNsQVKQzM/cbKGXvEwDkTQfsipA4NY6WkHiYEnvi5JO7HtFDSZ1pNslFRGuF8bS+zhFcZGZGLBQAysUKwrkzKtuNQKp7XPSam5bIQAmVJYrF5bCZ86qozM2hDEd1p2qbj8TYwRD5Gm4z6hwqAmbjkm64toWMnoSSfOo+J4pw/KFfKoQGO6/ckLiSA6CM3cW53WOqgikTVE29zXZQgXA9uU7SWUBcsM3vBjnOVCYTN08YpzD8fR7q2itxLjbI6FTGVmDbkQQjj1Ugwagq2CJWVLGNAyXn0krnZWB7suyh2HVgDAMQ7mN4aogqVylzPZ31YFFC3O9AaFVgCJgA9KA2Zb4jme1bTORcYZbz91dQthxbutqRszDzIpu7zZaGeVuzbzG6Akm0qxmZ4MRqfdJJytA0qMl3AS4HZgOHVi0i2wJm8qu3c97Vgp1Op1BqNjMXgLjXC+Qle1dyUYBghVb2sAXACqArqCQNKEiLkq4JuE5jtX3KW2JZc8iCIyOEb5kgg7Ea1V/9Y2ZyuSj5goWCS03nsqVjfW2Sf2QZNPniGDtOzDKrqDLhGiGH0grnAhiQxuZZnUkDeo1/EYFM+bs1E95ipCkrd1KuRDZbtwyVJgtrVyM1Jvhjv/U1k5shZyrXFIQSR2cdoxzEAIMy96dcwiaZu82YeYLGSYGh72tsaHYn61T6T4Gmbj4AtkCoWBKRbtuSDb7rLNsdM+U+MwZimhicESFCCWJAXsLgk22QEAZNMrpb22KipWxqK8mWGE4ul0wubVQ6lhGdCYDqJnKdIJA3FSwv51qr4VdwpduwCh4OyssqHhsmYAZc+4XSSKsyw8akDPK9KRopNHWM6pOXHHLrUJ2k0JoqBgmhNChSECaE0KFAAmhNCncLhWuOqIpZ2IVVG5J0AFAEngvBruKvLZsrmdvko6sx6KK9Dcm8mW8DZCWxLmDcuHQu38lHQdPUk0x7PeRFwNjUA3nAN1/wRT+yPvOvhGwaBoPz99XxXT6nPzZnLZcDRSNB+fuoYe8mfIXXMCAQSAZIkATuY10qTYw0/n+9U+Px1i1eaMK7XVlswWM8FGLZpkgHIZIMQNgaUp9ivHj6t2XlriVnYXbc6fbWddpHQ0P0xaPu3bZ2A766kmFjxk6Dxqjs2cLcLKcKyFVLCVIkgtIXX3u4TBHTbSq6zisKBaAw15e+rBmkMTMkscxLSVBI6xO1VJWa3SRe4nitoCWuoBIE5gdSYAAGsmD8j4VFbmK37tp0JP2iy7bSB1FZrG4qxdKucK4DAGMp+y+QBu9A8ddNutKbiWHAVVwhJyhzMwpyFvemS0jL01nwrSkZaNhhOJWQuYXUckZiS4MDQlj4CGX5iixHMNvUdpb06BwT8hrWKw/FrIJX6K4Dqc8KdFlYHveQO4gjxmnHx2HjMcJckLpCmDIBaROsFF3/AHTppS6fMbT4NbiL1hgufEZTJylLxTeARKmG3XQz5VETh+BFt0UWwlxGUtmE5FtrabK5OaAqAGD4k61j24jZRgzYd3LJMAaCQRlJJnUM0k69NekJcZagfUXTGcd6SQGLFtzqCflNHRfJJJpbGtXEYdn+rusAAFzC8UzKGLBDlIlQc5HhLdCalvw3B3GIum2xbO0M/wD5ymZ1naSiww26RNY29ibYCH6O+oLe6ZAzGZ73vdflNW2G4phgsHB3IgL7s5gDInveKjffTenKO2wmnd7mrw2GwofOrglXJAN0lFuXQSzKpOUM2dtR+00RLVE/RGCZtOzLMSxAcTczXO370HvjOMwmY6aVUW+LWGW4v0RxBRmBBOfKVVTvqVDHTwEbbO28bh1YMuGuFygeQCSB3gJl/wD0z6yPGq1Ggk/Ue/RGBgqLgKH7HbHIDk7IZRMBgndHgIikYjA4QiWcFZJUG6SiEst1sgJhZKgkeGmxioGN4hYXUYR/sg9wzEgxvrAg/PwNRbuLsjKpw7kLFwQpOUsAST3tW8d9RVkUKm/Ms7fDMIrZrbLbKGBkcALKqco6Du210HQUh7OFZgy3AGRrhBFyINx1e4RO8tlOnjAqss8UsN3Vw9zcErEQSIhu/wB3QnTbrSlewTbKYcnOAwMEQpbcmZnSY/e8zUqH0ssMD9Ft96ybYLALIYS8szierGWYgnWCam/SPz+RWcwbWna39Q9pgS43y6QRLTrrBiNwKtyKmkNo830KFCsJ0A6FFQoAOhNFQoAOhNFQoGHXafY3yLkQY28vfcfUg/ZQ73PVtQPL+KuK1644J+os/wDtW/8AYtTj5mbUSaSS7kqYEDf8+VHZw8mTSk3qZb2pt0Y4w6mEiQKpr1nGC45tvbylxlzknKmXUBQuhza1eCkXKqNS2RQWrOLWM91HGcZtI7ktmiEHegJHqw8KoscmLAOa5ZHms5jrtqumn4/Gtdc2Hx/nWcx/6w1fiVlDfUykDYqQbjW8v2oB100jTx3qDaGJJGZrcSC0AzE67jqPT4Ve8Q2+VQrP9K0pEgYHDYoDMWswfsmY2An3fHX5jqCF8SxOJ7MLntkksT4RmGUDu7RP9TTx6/Co1/8ArSUe5HuVym/OrW4g7AgzDAfflPzpu/bxBQAOofWSDAiBAgqdZmD003qeP6/hQTepUSsisMRmBVreUBQQZ1OmY7fxdfCnJxR2e0Pn5abbb1LFPW96VBY0cTilIym1ECSQdGg5tPAnwo3xmM3Fy17p6aTAg7TvPX8dJC0H/rS6SJX3nxWkPbJyic0xmklogTEQPhSrIxIcFmtlOo2J3120O353milLvTokLNz76T2lFdo1piAXps3PzNKpJo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data:image/jpeg;base64,/9j/4AAQSkZJRgABAQAAAQABAAD/2wCEAAkGBhQSERUUEhQVFBQWGBgXFxcXFxkXGBUYGhgXGBUWGBcXHCYeFxkjGRQUHy8gIycpLCwsGB4xNTAqNSYrLCkBCQoKDgwOGg8PGiwkHCUsKS0sLCksKSwpLCksLCwsLCwqLCwpLCwsLCwsLCwsLCksLykpLCwsKSwsLCwsLCwsLP/AABEIAMkA+wMBIgACEQEDEQH/xAAcAAAABwEBAAAAAAAAAAAAAAAAAQIDBAUGBwj/xABEEAACAQIEAwUEBggFAwUBAAABAhEAAwQSITEFBkETIlFhcQcygZEUI0KhsfAVM1JicsHR4YKSorLxFkNTY3ODk7MX/8QAGgEAAgMBAQAAAAAAAAAAAAAAAAECAwQFBv/EADMRAAICAQMCAwYFAwUAAAAAAAABAhEDBCExEkETUXEFYZGhsfAiMoHB0SPh8RQzQnLS/9oADAMBAAIRAxEAPwCpPCA35/tVNxjhDIMwGn5+cVZNx7yrUJxBL2Cw1i7CNdOI7J20CXVuAKrHojTlJ8cp6VolRDdHJ4jXpMfHw9afOHbJmysE/aynLP8AFEE10u5gMLdsYewMpw9viFlXfbtibbdrcY9FYnKPBQtZJea8d+kOyL3M5u9l9G17Irny9h2Hu5I0iNtfOqqossztnBMwJVHYbd1SdfDQedJs4clssEttEaz4RvPlW143izhsI64S89u2OJYpVNu4yyi27eUSpGYAeNSOXsQ95+GX8Qxa8cd2SXG9+7ZUWz3m3fJcJUMZ96J0qIGJtYFnMIrMQJhQSfkBUdrWsddvP0itVwzmFLeG7J2xeHBu3HF7DEDtj3QVfMy58kaQ2mY6dah83K7ixiDfbEJdRlR7iBLv1b5WW4ATnILCHzNI66RTAzT2qrjhiXE7E1bBZpBSkBE/Ri+fzoDhi9A3j/fbapZFHNICF+j18/n/AGpX6OTz+f8AapJWKC0ARxwpfP5/2oHhqefz/tUwD86UAKBkQ8MTz+dAcLTz+f8AapZNEaYhlOGoPH506bKjSKcikMtMYy2BRtwfhSTwlPP5/wBqkr606w0oSsRVXOGCdNqdtcKHWrPCYJ7hhVJ+FaLC8mXZXOCoOokQCJ1IJ0ietTcaVt7efCBK3SM3huBsYyoT51veXvZDcxNoXGuBFMx1Ohg6AGtxy/irWHtKt3DKGEBXVUJfp3sxBVpgE7Enxmre7zO0d22o6AsxPhuAB4+NZMmu02Ph38/oXLBkfYwnEPYbltk2r5uOPslQs+h8fWK5fxTguIs3ChttIJG23rXfr/Hbze7dUDxVVHSARmJMZg39qiXeHvfIudlcuk6ZyQhWDpBcrMbjKT8Koj7RxzdKEn6Enp2lcmkedcXcuJoylfUVEfFMa9C8wcodtbLXMOWyqdc1hSdZGaDBMmJ9Na43zly4uGKOkhbihgDuAdgfA+VboThk4te5oplFrezMs00VFQplZsTiJ/P96O/xF2RLZaUt5si6QucgvHXUgfKotsE6VYcY4Jcw4t9pEXFDrBB0MbxsalZLYbXiz9kbeb6suHK6e9GXN47Eipt7m3FOuXtyCVyZwE7TLEZO2jtIjpmqiNJZyKVhRZ8M45fw9vsrdwC3mL5SltwGIClhnVo0UDTworvHb7X0vteZrtvKbbGO5lMqFWMqgHoBFVpP5/4oWwaQxXDuZ8ZhlKW7jdmTJtsq3LZPj2dxWUHzAp/H8Yu4kh7zF2ChRMAKvRVVQFUa7ACmFoiB0oEJRyKMa0maUgpDDIoIKBWlC3QIS0U3S3SkL4UhjpNJVqVSaYBsabmOlKnwoxrQAO08jRRP5mlM/hSaAFInpUnBoDcUHYkVHUaUqy0OCOhFSi6YHUreCw+iL9SwA7t3W1dnUEXkGa038QIq3s4O6zleyus5A0ZpzCd1vElGXyVvUCqNLgdLZ3BQA+oOg+UVNwOPuWVi03dDHuMMyMIEd0nQyjQVIOpqrWaGOeVtv47Bj1MsW1I0lnlvENEi3bHXM5dvhlBjSdM0idzvVzg+W7arF3649cw7pO/6ucvzmqrgnOgusttgUuNoFY5gx8EuR9zifOrLiy3SLNy07BSQrLkzCHHddgvelWCjqIYyDWaGixYnajv5k5aic1yT7GBtqfq7SKf3UUfgKznNvtHwuBADsbtxiQEt6gEGGz3IyrB3Alh4VI9otlzw24qO6MWsqzIcrlWvW0cCPEMdJrhnFOHvYAsogNq3dLGdQb3ZglC094hCPcAAzDqQK1KNlDdHUed+LNc4XfvJfi4oVkUQttlbaEJJuEo2cFidVBAEEVzn2gN2mEw9zUkoC2+5LGBPgCB8KoOFcN+k4h1SVU2rrCZ7gVWY+MABW0862ntKwC2sHaRRogKj/CSseogg+YNC2yRX/b6WThvF/ocko6FFUhGlF2Kcu4svGYkwIGv3a1I4jgspqEdqb2HyJoMJrufKPJXD8Zw/D3bmGQu1sB2UshLJKMTkYakqT8akYj2NYBvcF63/AA3ZHp9YG0+NU+KuGM4MqUTvr4fn8K6SnIWFUi4t12UQQl2PWGyqA3ppUy3y3bSALFlhroQrT0kgEyddzJ1rm5Pa2KLqKbNkNHOS3dHLL1h1CllZcwlSVIDDxBI1HmKay10bi3C1a0SbedEGUAEjsssCE120E6EVicVwtl1XvAdPtAeMdfhV+m1+PMt9mQy6aUONyCEoAUt7ZgGNDsaRFdAzAYGjDHagxopoAETSWWlqYoi5pAIU08AKaJ8ac7TSmATUStREzRDSgBbkU2VpxVoFKAAreFCNdaUgirbgPLr4hiQrMACYG5jWBOk/2qUYuTpAdG5StB8IwK5yFUquYKc0tMMfdmFn0Eg1Eus4zAW3Urlzow76DvEGBIdWkw6kgwZCmQKG9wXGYjCXbQs2lcNmFp8jMtpEYMczbXJMjLB38TVJyDiryYqzluG7ZaLbJnDFEuRJ7MnMuVsp0EHKatlOpvyKWlLc3uBxAW9acaxcQ/N1/vXV8Ge7HgXX5Ow/AV5/4Dzh9Iv3UuotsjO9sqNDklsjCdXhSQwiYINdj5g5ebFYW4na3FL99VtkosyHysBq4bUENp3thVWVp00EE1Y7z8s8NxJAkqmcAeKMrj/bXFOD4I3xevn3mvXQpgaCRPTU6ka7V352F2ychBzoQDOhJBABI89DXA+GcZHD7t3CYixcabma2bcMSxADCDEgkCCNtdKWNpPcWRNrYvOCcES3nDRmvIbMAgNkMG8VHlaRlnQA3ATE1W+2bHkRaIgklyPA3CXb4d4EDz11mugclcuRmxuJ7oYBlVmlbaqOnQAASY3adwBPFfaVzB9Jxtx12zGPSdB8oHwqMP6knl7Lj1ff4X90XJdEenv3MfR0CaKpCNRieItcERFMAdaMiKSTQ3ZI7p7FeIhuHuhP6q8w10gOFcfeXroFu4CJBBHiDIrh3sexkXrlltUdrTkH3Tkz5p8grZtf2a7DwRg4e6gCpcIKqIMQILHLoCd4qnJhqPXYr3MHxfDsL10NmHfaNNIDGIJ30iq3E2iskycsCdo00j1g1c80ubWMuz7rqDE/tIASR/EDVRw6xaYntb4sqilszCRKySTOkCCdfKvGvE/Fcfeegjk/pqXuHcVjWtudYUWQ0SDLAd+fEaDbeTSr/JAYi4rDUSIH2iAV7sQROhWRI21qbg+FcPxCFf0hYuFoGl22DlmSAMwifw9a1eG5aTs8tq8csR3QrDbfQ61ujpMkXfRv6oxy1EXt1fI5Bxnll7S5lIvW5CllB7jn7DrupkmDs3QzpWaucOi3cu9pb7jKOzZvrHzdVWO8B1Ndi45wXEYS1duBxcGRs9wfVvGsgqNCIygAbfhzvG2/pS5ArtdKNcZjC5mCZwoWN4VvWujDVzg1GUTP4MZK4syKmhNNg7ef304q12FuZKFZhHn/ACos1EaAIoADGi0o1FDLQIMEUhiKUaMp8KBiBSlNIOlO2BqJ6/ChAWvA+BvfYQO6JJ9AJP3CtZb4Sy4m3cTuW8LdKEGRnCoud9e6VZy9vwyjXetNyrZsJhwVY6xnyqZ2BgkTAmdonf0HF2tMGjEdmhGVkhihHiVNqQfOSZ61pca/Cv8AJROXYj4DiCrczFiQ6sM6EOFHdHT3o72mvx2rkN3gVy3jhaIGbOuTKe6wLd1rZ6rsQRtsdQa2vBuFOBiTh71t5yqhkhVYhoYyNDlXbqQoqn4BzRicPiOyvE3A3RxBV231juydJ8d9KhKnRCLaJnFuXLn0vtbCL2Ga5dZgQMujF1YEzOpAjSCPOu9Yjidu0q52AJAgbsxjYKNTWU4ZyoEwt+7dEvctuVUiOzUqSAyz7/4fOmcA0WVdjuJJgFswJzEk6n3Rrtt4VzddqfAjcVZr0+LxHuX9zmEJogLMXZiIiEOZg2viQump1JgxVDjsHgxcbF4lUWCST7zu2uZFJiBrrAUAHKdzFLzTzdZwtsBShuQc2XWCek/a/Db0rkvFuY72LbvMco0AnoNhUdNDNlqefaPkuX/C+vkXZFjhtDn6Gw9oXtdfEA2bHct+A6xtmPX02H31y13JMnc1aHh4qvxOHymum5X6GYYoUKOqxGjYUQSiV51o0QswUbkgD40Ezecnr9GwGJxTaFh2SerTm/0Kw/xisTY4hcR89u49tyZJRihk67rFbbnhxh8HhsIu+XtHHm8EA+iC38zWDAFX5tqj5ff9/wBRI1nDLfEMb9Ybruo7ma4wYmJ7oUmTE7+e9aHAcCuTkv2wyMGW53jGVgwjKRmnUHQ6VkeW+MW8P+utPcQsSMlwWz0B1KmdvEVrF5ksXVnDXcTbdBPZXirqVnXIwkaTMEbV5jXYMzk5pKl99mmdHBkgko27KHmD2UoCDhMx3kPcA9Msp6jU1QpyLi7RlO1Xztsp/wBtwGt+nN10aEW/MwRPkQDB+VSl5tQ+9baepEEevQ/ClD2jOCqUL9Jf+k/qKWkt7S+K/ijC4biXF8L3lxOLOuVVOe5JkDVHLBRvr/zWs5k4Hcwdm019lXtCGzZi0XffIJgFokifCan3eK27g7ikrsT7p8CI6a6T+NUXMGCuYm0ttXgJqC7OwEmWyhpjQr5QB1GvU8Px8HiTi4rm3X7P6/AoSljnSafp/cgcH5rw9vBYjD3bYuo152tKyksuYDvK0gW4I3BnyPXIB6VcIMa9DHlJO/joBSAK0Y/ylEuRwIYqdwqwmW9cuPARIgAlvrCLZYdO6GJgkT0qH8al3sPGEmRN+6qCCCQEDZww3UlrlojxGtSkrVIEIPDzAIIM69R51HuWiOh/H8K0X0Bm0VSfCrXC+z7EsM1wCyn7VwhB/rIn4TXbnosSXNFdmBU06iFtFBPoJroJ5d4fY1xGIN4j7NtZH+e5A+Smm7nOuGsCMLhEHg1z6w+sMAo/y1l/0TvZ7elDszfC+SsViD9XaY+cGB6xt8Yq+sezm3aE4vFW7fiqtnb5W5j4kVWcV57xd8Q10hf2Roo9FHdHyrN3rzMZZi3qZpSw+H/xb+/vsFnRRzJgcGsYY3rj/tEgLuJ7gnMDru38q0+DezjrQe1lDR3lFcTzVL4Lxm7hbme0xA+0s6H+h86h41upKhSgpI7DwvloILqlcqvGaCQSCtxTBG3vbjxqRwPkDD/SzieyKW7cC1bJlSyDLngiYBEiSZaT0qs4Zz0MSiZiqOhLMS2TOAB3SQDDHUTGs9Kg86e1wICmG7vQN1+Ee7958xUMkZS/krjCtjdc2c04exadLjaspBVTDQd/4fjr5GuLcR5udhltmAPDTxn8axHEeOXbzFnYmajrjWFVVBVS3Xd8/p5FybRb4tTcMuSTR2rIGwqBhscSam3MWAKW75AXkqv4kRTd3iZO1Q3cnekIKioUdIRd4VNBNankXg4v4xFPugyx8FGrH4KGPwrN5Y61vuT0+jYDE4pveYdkn+Kc/wDoVh/jq7CrlfkSZn+deM/SMZcfpmIA8B0HwED4VRBqXcBJJO5M00yVXOXU2wJmF4i9vRYKnUqyq6k+OVgYPSRBq8ucCvXGVOwtWnIDGCySswVjOQOgOgIMjeofJbKMWhZVaAxXNqMwUsp+410P6dmgNBMrlEAEmdgQNNJrh+0NdkxTWOC7G7T6eM11yMquEcBZAYnfKZA6bzqAdJ8RTlzhtwHQZpkDKZkjfTfoelX+A4nZt57d2zBUkIVEFILZswnvE/1p7DX8NdUEHVtc0Fd9dPDwrkSlNtdMW/RW/gbo1W7KbAF7aMDnGaQVyj9oHWRm3UbUzxdn7NypIhcpHUj7QJBkSBHpWvwnB9My2WCgyLl05FPnmciR8DUPi6YWJxV9GCkkLZTNEiCDcbKCDHnrXdxrXZ4qM10RVc+6ueX+xklLDBut2cftWidAJPkKt+GcpYm+YtWXPwJ+4CRWy/6nwOGJFnDLpBzP9Y0E7hDlQ6T0NFjOahigyrxA4dFOi3LRRcuwIFolSdYgDoTpXVU8ENnK/T7/AHMLjLyINj2bi2JxeItWfFc2Zx/hST84qwJ4dhjbtBLl9+86B/q113aBLQeyH2hsKx97hl24xAu2r2vS6sRBgw8ZRoRrGpXxFTczXMcxdizWrFq2Sd83Z21aZ65hcrTpskMmWMILl/fv+ZFxa5NNiudLqSthLdgafq1AaCJEuZY7/tVmOI8Wu3CS9xifEkz89/vp/ELUK6K9D4cYq0isg3FqO4qXcWmHFQkhjBFNkU+wpqKqkgGXpNOOKSRVMop8gglvsNjULG2GczIqXG9JYVnlgg+wFS2GYdD8Nfwpqroimys71Q9MuzAq1eNqN7xO9abhPKX0ixibwYAYZA5XXM4nWOgGUMZ8quud+U7VrhuGxNj3S5RhGxYNrMyf1fXxrNki47Ac8oqFHVYBUKFHSA0lmyWIA3JArc88XBYwmGwi6EL2j+rwRPogtfM1Tch8K+kYy2re4O8x8FGrH4KGPwq/43yxi+IYl76pltEyrN3VC9O80LAEDfpWrHF+G2u/3/IznxBoltk7amt+OT8HY1xWLVj+za7/APq7qfeaDc14DDiMNhQ56NdOaf8ACuVfnmqHgV+Z0OzN8vcGxZuq1myzMJgEEzII1A1610fC8vtbRDibiWnA72ZhOb920mZojSDE67TFYbiXtJxdwZVYW0/ZQBV/yrAPxFbW3gFZEAXuZVAukjPm3LHbMT0EEa+G3I9pZdJhcZZIdT+W3+eKZr00ck7UXSJ9rg2GZmYK915JaSLKTudO8+vw3quv8YxaW2+i4VLDAwAFUsdjPaMWMR1DCrexYW2CBm90sztrMQNW2zeXx8Kv8HYwt1EAYdr2aO6oZYZkU6qJjf7xWHT+0dTmtaeEYxVbef7fJFuTFjh/uNtuzld3m/GlXt4rBq7MpHaw7XE00I77CZgaRvWexSEW1t3JOpdjAOWZEGO8YPnGu3Wu2Y7lRI7UdoCq5gHGYSFkAhWjygiuMviRDXGicp+DZj06L3o6bHwq7Jlz5H1ZI125vf3eRCCxraLv9KKTjnvgoZMR4gAAAASPWqZ8cy+8Kvl4vlMOAybRrJ+fX8JNV2LRXJIAEkkDwE6D5RWzArXTJcFOTm0xfKt7tcVatXLmRHYKTlLSToFhSN5iekz0rU8s3e0fEXzrnuz+LkfO5FZflnClL7ORpas3rg/i7MpbP/2XErY8rYcLhFJHvZ2HxaF+5RXY9nY149rsvrsUSb6dw8Sv5/MVAurVneH5/wCKr7q16WS2IEK4tR3Wpd0VGf8AP31VJDGCKaj+f40+wps1TJbgMv8A0/GkEU6wpJFVNAMRRMKWVpLCq2gEkUiKcpJqDQGy9lhD4i/hztiMPct/EiB/vNXOFsHE8v4i03v2cr+hQjN/+Vz51keRMZ2XEcM2oHaBTHgwK/iRXSuVMIBjuI4RvdZrsCIGVyHGnhluvWLUIXc4PicFlqLFaHE2YLI26kqfUGD94qL+j1rGTop6FS8bhgu1RKBG25c5ju4Ny9kgMQVmAdD607xTmzE3zNy65+JP3kzVHmNOKJqSySSpMYLlyTJJJ8aR2mnlQZQag4zERoKgAMVxDotdb5K4V9HwyLeug9qBe0mUZtIVtRGUDpMzGhBric12Pk/GrisNb7xU21S0ZA1ZV1jUSIj5GuZ7TxSy4eiPNmjSzUJ2zRfTw+D7ty2zMxDPoueBAkE5lkgQu/3mlcppi8tvFYfsrrNh7SNbvO9siUtksGCkRmQiNYkDSqpuUTFxLbBu1M5TIAc9RpprHXpWw4bw+7g7dk91gqqCQYEaAgjw9NomqNDiljclJVxyT1E1JKt+SBzVxjHXLSo2Dv2lFxGu3MNiEuDsRm7WMmVtjswjTWuP45tLgAOU5QvkAzTr19es133j3M2HbC3oZWY27iqAVYs2VgACDvPpXC+LuSpJUrItgA7gAHT75rTlmm4wXmQxRe8imxB7pphboB3peIfT41S3rxLV0O9mdbI1yW2t4O/eKkLc7O0jQQH75uXMp2MHDqDG01r8Hhezw9pNoRQfUL3tvNjWL4fbL4XCWiSe1xLmNTCg2UEDbftq6DjTP3np1/4rqey1+KUvel8Nwl2Ki/8An8mq++Ksbx/OtQLw3rvyIERxUZ+tSnqM3X89BVchjLCmgP5/jTxpldvn+NVSAbcUk0u6NKSaqaAabekmltvSSKrARNERRiiIqFbALw9/I6uN0YN/lIP8q7DdYpxq1cHu4ixZf1jNYcn4Fa41FdOx+JY4ThWKHvAXLBb1QFR4e/besmoW336/sJmG9pVg4fimIXo7C6P/AJFDn/UWFZ0cSr1LZwNi7cNy5ZtOz20YMyI5A1JAZlmIdas7XDrY2t219EUfgK59EHlp0ePcRfLGmq9mHDoPsr8hTLWk/ZX/ACj+lFWReaux5ITiXiKes8QBNVNGDSL7L1jI0qnxA7xqTYx0DWovvNQDEqhOwrWcK4kLdkIyI46q06Hx0I1qss2FUa1Y8IaySTeDlQGgIVBLR3ZLAjLPkfhvWfUQUo0y3E3F7F5w/mQymRLqZD/23lZOwKlfHoT18a0n/VN+6FBuMFDFSrKAQ3vayZ9P4TRcr8s37OCF+4kK7LcVlZQyggBWKxmPU5Jgg/GnuTMdZtXr+Ia/bYEkAlAC5c5n2OrSAoG2m2tctzWK1FtP4r5mrp692k/v3FXexClhBy9YMLPiYYwfURWQ4rjM7sZ7u4+4D8+daLjPMi4i5iylm1okgv3HTUhuzXxGmg8BvWCx3EtMo8p+AipaTF+O6DNk/DQ3jsV0FQKMmaKuyYCz4bx57L2WgN2JlQZHVjEgzux2rVf/ANMV/wBZYZfEo+bx1yuPPx6VgqFW4s08X5HQnudAXm7DN9tl/iQj70LUG4pZb3bqGf3gPhDgGuf0K3R9pZV+ZJio35M7a+n9qjnr61ilYjbT00q+5c4RjsW2XDLcuRuxPcX+J37o+c1cvaSf5og9uSyaml2rpXAvY2+ScXiZcjQWkGVT5sw7/wAhS8X7FW/7WJHkHtkferH8Ku/1mJ96IeLE5fc2NJNbfHeyTHKDlFq5/Dcg/JwtUeN5Lxtr38LejxVS4+aTUllhLhokpRfcoG6URpy9bKmGBUzsRB++kEUyQ140TbUo/n76I1CgEmt9wm+bnAruuuFxFu6Bv3Q4J9P1zGfKsENq3XszUXbePwp/72HYqP3grRHxyVRlX4bE+DqfLWIzYfDN4B7R+Ex9y2/nV+MQBv8AjWB9m+P7TAHxQW7o8dBD/fZHzrbOK5aXZmTO+lpoK/ip2/lUQk0+wpkvVypGNts8j0KFHWY7AYqwweCO5pvBYbqas1PQUhpDRtk1EsFUvLnnJmGYDqJ1G/Wp11oBqlvXJNJq1Q7o6n7R+ej2S2bCrZQyMgKMW2m5KGFEQAOu81gMBzRdtKyoFAaCdOokAidjBNVBadzRVRHTxUemW5N5HdrYsrfFFykFTJ6z08PnBquNFQq5RS4INt8gihFChUiIIoRQoRQAIqfwXgF/F3Bbw9trj9YGijxZjoo8zW25J9kN3ExdxWazZ3C7XLg9D7i+Z18utdw4JwKzhLYtWLa20HRep8WJ1Y+Zqag+5RPMo7Lc53yn7DLVqLmObtn37NZFpf4m0a59w9a6dhMIltQltFRV0CqAqj0A0FSkteNFdvKlSXkjNJuW8mOKtLBqDaxc+QpTXSdBR0sSmuw+90TS7a9aj2Ujoakqvj/Ok9iUbe7EYiwjiHVXHgwDD5EVSYrkXA3Sc2FteqrkPzQirpxS0B+FCbjwyVuzD4z2NYB5ym9aP7tzMB8HB/GqLGewr/w4r4XLf81b+VdaEUZNTWoyLuWpvzOC4z2MY9PcFm6P3bkH5XAv41M5A5axmC4jbe/h7iWyGVn0KAQGkspKgd0DU9a7RcuVFfE1b485KmRlno557OSMPicRYcgIr37YJMAqGDoQdiCJrdYe53F6wInxjuzvrMTSnv8AnTL3Pz+RVfTu2Z8mbrVULe5+fyajl/z+TRPcprNViRSeU6dw9uTTVS+HnvVkOyWJtiIFFhdJmnagvisreVIY5xDEaRVVT2KuAnSmaYmChQoUhAoUKFAAoUKncF4Jdxd1bVlczH4BR1Zj0Ap0HAzw/h9y/cW1ZRrlxjCqupP9B57Cu5cg+ye3hct7ERdxG4G6Wj+6PtN+8fh4mz5I5JtYC3C9660dpcI1P7o/ZXy+da0XYFXKHT6mDLnt0uCQkCkcTx3YWLt4qW7NGfKDBbKCYk6CY3pzCW51NSb+FW4jI6hkYFWU7MDoQfKoSYscb3KBecrb3DbtpcOiBYXvPcY3M9oKToydk+YkgAqw+yaY/T9kyW7WFjO2QwjFriC22shs9t12iY11FXuP4ZZuEtcRWMDXY91iykEGQQzMZEHU1UtwOwzCLSAABR4QM0d2YY99zJE94mdacL7Bk6b3Il3nHDpaVyHAdWZScmqpkzEfWan6xRlEsTMCpycx2k7QAPcNp0S4EUSrXCAmjMJGY5NNiCDEGpWG4LYRYNsQVKQzM/cbKGXvEwDkTQfsipA4NY6WkHiYEnvi5JO7HtFDSZ1pNslFRGuF8bS+zhFcZGZGLBQAysUKwrkzKtuNQKp7XPSam5bIQAmVJYrF5bCZ86qozM2hDEd1p2qbj8TYwRD5Gm4z6hwqAmbjkm64toWMnoSSfOo+J4pw/KFfKoQGO6/ckLiSA6CM3cW53WOqgikTVE29zXZQgXA9uU7SWUBcsM3vBjnOVCYTN08YpzD8fR7q2itxLjbI6FTGVmDbkQQjj1Ugwagq2CJWVLGNAyXn0krnZWB7suyh2HVgDAMQ7mN4aogqVylzPZ31YFFC3O9AaFVgCJgA9KA2Zb4jme1bTORcYZbz91dQthxbutqRszDzIpu7zZaGeVuzbzG6Akm0qxmZ4MRqfdJJytA0qMl3AS4HZgOHVi0i2wJm8qu3c97Vgp1Op1BqNjMXgLjXC+Qle1dyUYBghVb2sAXACqArqCQNKEiLkq4JuE5jtX3KW2JZc8iCIyOEb5kgg7Ea1V/9Y2ZyuSj5goWCS03nsqVjfW2Sf2QZNPniGDtOzDKrqDLhGiGH0grnAhiQxuZZnUkDeo1/EYFM+bs1E95ipCkrd1KuRDZbtwyVJgtrVyM1Jvhjv/U1k5shZyrXFIQSR2cdoxzEAIMy96dcwiaZu82YeYLGSYGh72tsaHYn61T6T4Gmbj4AtkCoWBKRbtuSDb7rLNsdM+U+MwZimhicESFCCWJAXsLgk22QEAZNMrpb22KipWxqK8mWGE4ul0wubVQ6lhGdCYDqJnKdIJA3FSwv51qr4VdwpduwCh4OyssqHhsmYAZc+4XSSKsyw8akDPK9KRopNHWM6pOXHHLrUJ2k0JoqBgmhNChSECaE0KFAAmhNCncLhWuOqIpZ2IVVG5J0AFAEngvBruKvLZsrmdvko6sx6KK9Dcm8mW8DZCWxLmDcuHQu38lHQdPUk0x7PeRFwNjUA3nAN1/wRT+yPvOvhGwaBoPz99XxXT6nPzZnLZcDRSNB+fuoYe8mfIXXMCAQSAZIkATuY10qTYw0/n+9U+Px1i1eaMK7XVlswWM8FGLZpkgHIZIMQNgaUp9ivHj6t2XlriVnYXbc6fbWddpHQ0P0xaPu3bZ2A766kmFjxk6Dxqjs2cLcLKcKyFVLCVIkgtIXX3u4TBHTbSq6zisKBaAw15e+rBmkMTMkscxLSVBI6xO1VJWa3SRe4nitoCWuoBIE5gdSYAAGsmD8j4VFbmK37tp0JP2iy7bSB1FZrG4qxdKucK4DAGMp+y+QBu9A8ddNutKbiWHAVVwhJyhzMwpyFvemS0jL01nwrSkZaNhhOJWQuYXUckZiS4MDQlj4CGX5iixHMNvUdpb06BwT8hrWKw/FrIJX6K4Dqc8KdFlYHveQO4gjxmnHx2HjMcJckLpCmDIBaROsFF3/AHTppS6fMbT4NbiL1hgufEZTJylLxTeARKmG3XQz5VETh+BFt0UWwlxGUtmE5FtrabK5OaAqAGD4k61j24jZRgzYd3LJMAaCQRlJJnUM0k69NekJcZagfUXTGcd6SQGLFtzqCflNHRfJJJpbGtXEYdn+rusAAFzC8UzKGLBDlIlQc5HhLdCalvw3B3GIum2xbO0M/wD5ymZ1naSiww26RNY29ibYCH6O+oLe6ZAzGZ73vdflNW2G4phgsHB3IgL7s5gDInveKjffTenKO2wmnd7mrw2GwofOrglXJAN0lFuXQSzKpOUM2dtR+00RLVE/RGCZtOzLMSxAcTczXO370HvjOMwmY6aVUW+LWGW4v0RxBRmBBOfKVVTvqVDHTwEbbO28bh1YMuGuFygeQCSB3gJl/wD0z6yPGq1Ggk/Ue/RGBgqLgKH7HbHIDk7IZRMBgndHgIikYjA4QiWcFZJUG6SiEst1sgJhZKgkeGmxioGN4hYXUYR/sg9wzEgxvrAg/PwNRbuLsjKpw7kLFwQpOUsAST3tW8d9RVkUKm/Ms7fDMIrZrbLbKGBkcALKqco6Du210HQUh7OFZgy3AGRrhBFyINx1e4RO8tlOnjAqss8UsN3Vw9zcErEQSIhu/wB3QnTbrSlewTbKYcnOAwMEQpbcmZnSY/e8zUqH0ssMD9Ft96ybYLALIYS8szierGWYgnWCam/SPz+RWcwbWna39Q9pgS43y6QRLTrrBiNwKtyKmkNo830KFCsJ0A6FFQoAOhNFQoAOhNFQoGHXafY3yLkQY28vfcfUg/ZQ73PVtQPL+KuK1644J+os/wDtW/8AYtTj5mbUSaSS7kqYEDf8+VHZw8mTSk3qZb2pt0Y4w6mEiQKpr1nGC45tvbylxlzknKmXUBQuhza1eCkXKqNS2RQWrOLWM91HGcZtI7ktmiEHegJHqw8KoscmLAOa5ZHms5jrtqumn4/Gtdc2Hx/nWcx/6w1fiVlDfUykDYqQbjW8v2oB100jTx3qDaGJJGZrcSC0AzE67jqPT4Ve8Q2+VQrP9K0pEgYHDYoDMWswfsmY2An3fHX5jqCF8SxOJ7MLntkksT4RmGUDu7RP9TTx6/Co1/8ArSUe5HuVym/OrW4g7AgzDAfflPzpu/bxBQAOofWSDAiBAgqdZmD003qeP6/hQTepUSsisMRmBVreUBQQZ1OmY7fxdfCnJxR2e0Pn5abbb1LFPW96VBY0cTilIym1ECSQdGg5tPAnwo3xmM3Fy17p6aTAg7TvPX8dJC0H/rS6SJX3nxWkPbJyic0xmklogTEQPhSrIxIcFmtlOo2J3120O353milLvTokLNz76T2lFdo1piAXps3PzNKpJoGf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http://modis-sr.ltdri.org/rationale/sc2-modis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039067"/>
            <a:ext cx="2371725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nasa modis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6204" y="3429000"/>
            <a:ext cx="4064000" cy="3048000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9" t="70719" r="6914" b="16878"/>
          <a:stretch/>
        </p:blipFill>
        <p:spPr bwMode="auto">
          <a:xfrm>
            <a:off x="6324600" y="1039067"/>
            <a:ext cx="2743200" cy="63228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9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Active remote sensing from space and the ground (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Lidar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09044249"/>
              </p:ext>
            </p:extLst>
          </p:nvPr>
        </p:nvGraphicFramePr>
        <p:xfrm>
          <a:off x="152400" y="835124"/>
          <a:ext cx="5791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76867" y="5334000"/>
            <a:ext cx="8792029" cy="92333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 principle, </a:t>
            </a:r>
            <a:r>
              <a:rPr lang="en-US" b="1" dirty="0" err="1">
                <a:solidFill>
                  <a:schemeClr val="tx1"/>
                </a:solidFill>
              </a:rPr>
              <a:t>lidar</a:t>
            </a:r>
            <a:r>
              <a:rPr lang="en-US" b="1" dirty="0">
                <a:solidFill>
                  <a:schemeClr val="tx1"/>
                </a:solidFill>
              </a:rPr>
              <a:t> profiles may be as useful (</a:t>
            </a:r>
            <a:r>
              <a:rPr lang="en-US" b="1" dirty="0" smtClean="0">
                <a:solidFill>
                  <a:schemeClr val="tx1"/>
                </a:solidFill>
              </a:rPr>
              <a:t>or more </a:t>
            </a:r>
            <a:r>
              <a:rPr lang="en-US" b="1" dirty="0">
                <a:solidFill>
                  <a:schemeClr val="tx1"/>
                </a:solidFill>
              </a:rPr>
              <a:t>useful) than a column measurement because </a:t>
            </a:r>
            <a:r>
              <a:rPr lang="en-US" b="1" dirty="0" smtClean="0">
                <a:solidFill>
                  <a:schemeClr val="tx1"/>
                </a:solidFill>
              </a:rPr>
              <a:t>one could </a:t>
            </a:r>
            <a:r>
              <a:rPr lang="en-US" b="1" dirty="0">
                <a:solidFill>
                  <a:schemeClr val="tx1"/>
                </a:solidFill>
              </a:rPr>
              <a:t>examine the extinction closest to the surface </a:t>
            </a:r>
            <a:r>
              <a:rPr lang="en-US" b="1" dirty="0" smtClean="0">
                <a:solidFill>
                  <a:schemeClr val="tx1"/>
                </a:solidFill>
              </a:rPr>
              <a:t>rather than </a:t>
            </a:r>
            <a:r>
              <a:rPr lang="en-US" b="1" dirty="0">
                <a:solidFill>
                  <a:schemeClr val="tx1"/>
                </a:solidFill>
              </a:rPr>
              <a:t>integrated over the observation path.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32</a:t>
            </a:fld>
            <a:endParaRPr lang="en-US"/>
          </a:p>
        </p:txBody>
      </p:sp>
      <p:pic>
        <p:nvPicPr>
          <p:cNvPr id="7" name="Picture 2" descr="http://www-calipso.larc.nasa.gov/resources/images/Calipso-01B-10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829" y="1295400"/>
            <a:ext cx="2586318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58375381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AOD to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 ground-based concentrations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PM</a:t>
            </a:r>
            <a:r>
              <a:rPr lang="en-US" sz="28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/AOD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60084182"/>
              </p:ext>
            </p:extLst>
          </p:nvPr>
        </p:nvGraphicFramePr>
        <p:xfrm>
          <a:off x="152400" y="1143000"/>
          <a:ext cx="4648200" cy="3586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0" t="44793" r="12542" b="45160"/>
          <a:stretch/>
        </p:blipFill>
        <p:spPr bwMode="auto">
          <a:xfrm>
            <a:off x="4891316" y="1447800"/>
            <a:ext cx="4180114" cy="69668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905830" y="2377128"/>
            <a:ext cx="4180114" cy="23083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/>
              <a:t>f</a:t>
            </a:r>
            <a:r>
              <a:rPr lang="en-US" b="1" dirty="0" smtClean="0"/>
              <a:t>(</a:t>
            </a:r>
            <a:r>
              <a:rPr lang="en-US" b="1" i="1" dirty="0" smtClean="0"/>
              <a:t>RH</a:t>
            </a:r>
            <a:r>
              <a:rPr lang="en-US" b="1" dirty="0" smtClean="0"/>
              <a:t>): ratio </a:t>
            </a:r>
            <a:r>
              <a:rPr lang="en-US" b="1" dirty="0"/>
              <a:t>of ambient and dry </a:t>
            </a:r>
            <a:r>
              <a:rPr lang="en-US" b="1" dirty="0" smtClean="0"/>
              <a:t>extinction coefficients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latin typeface="Arial"/>
                <a:cs typeface="Arial"/>
              </a:rPr>
              <a:t>ρ:</a:t>
            </a:r>
            <a:r>
              <a:rPr lang="en-US" b="1" dirty="0" smtClean="0"/>
              <a:t> aerosol </a:t>
            </a:r>
            <a:r>
              <a:rPr lang="en-US" b="1" dirty="0"/>
              <a:t>mass density </a:t>
            </a: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err="1" smtClean="0"/>
              <a:t>Q</a:t>
            </a:r>
            <a:r>
              <a:rPr lang="en-US" b="1" baseline="-25000" dirty="0" err="1" smtClean="0"/>
              <a:t>ext</a:t>
            </a:r>
            <a:r>
              <a:rPr lang="en-US" b="1" baseline="-25000" dirty="0" smtClean="0"/>
              <a:t>-</a:t>
            </a:r>
            <a:r>
              <a:rPr lang="en-US" b="1" baseline="-25000" dirty="0"/>
              <a:t>,</a:t>
            </a:r>
            <a:r>
              <a:rPr lang="en-US" b="1" baseline="-25000" dirty="0" smtClean="0"/>
              <a:t>dry </a:t>
            </a:r>
            <a:r>
              <a:rPr lang="en-US" b="1" dirty="0" smtClean="0"/>
              <a:t>: Mie </a:t>
            </a:r>
            <a:r>
              <a:rPr lang="en-US" b="1" dirty="0"/>
              <a:t>extinction </a:t>
            </a:r>
            <a:r>
              <a:rPr lang="en-US" b="1" dirty="0" smtClean="0"/>
              <a:t>efficiency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err="1" smtClean="0"/>
              <a:t>r</a:t>
            </a:r>
            <a:r>
              <a:rPr lang="en-US" b="1" baseline="-25000" dirty="0" err="1" smtClean="0"/>
              <a:t>eff</a:t>
            </a:r>
            <a:r>
              <a:rPr lang="en-US" b="1" dirty="0" smtClean="0"/>
              <a:t>: particle</a:t>
            </a:r>
            <a:r>
              <a:rPr lang="en-US" b="1" dirty="0"/>
              <a:t> </a:t>
            </a:r>
            <a:r>
              <a:rPr lang="en-US" b="1" dirty="0" smtClean="0"/>
              <a:t>effective </a:t>
            </a:r>
            <a:r>
              <a:rPr lang="en-US" b="1" dirty="0"/>
              <a:t>radius </a:t>
            </a: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/>
              <a:t>S: </a:t>
            </a:r>
            <a:r>
              <a:rPr lang="en-US" b="1" dirty="0" smtClean="0"/>
              <a:t>specific </a:t>
            </a:r>
            <a:r>
              <a:rPr lang="en-US" b="1" dirty="0"/>
              <a:t>extinction </a:t>
            </a:r>
            <a:r>
              <a:rPr lang="en-US" b="1" dirty="0" smtClean="0"/>
              <a:t>efficiency of </a:t>
            </a:r>
            <a:r>
              <a:rPr lang="en-US" b="1" dirty="0"/>
              <a:t>the aerosol at ambient relative </a:t>
            </a:r>
            <a:r>
              <a:rPr lang="en-US" b="1" dirty="0" smtClean="0"/>
              <a:t>humidity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H: Boundary layer height 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152400" y="5105400"/>
            <a:ext cx="8839200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 dirty="0"/>
              <a:t>Most papers </a:t>
            </a:r>
            <a:r>
              <a:rPr lang="en-US" sz="2800" b="1" dirty="0" smtClean="0"/>
              <a:t>have addressed </a:t>
            </a:r>
            <a:r>
              <a:rPr lang="en-US" sz="2800" b="1" dirty="0"/>
              <a:t>PM</a:t>
            </a:r>
            <a:r>
              <a:rPr lang="en-US" sz="2800" b="1" baseline="-25000" dirty="0"/>
              <a:t>2.5</a:t>
            </a:r>
            <a:r>
              <a:rPr lang="en-US" sz="2800" b="1" dirty="0"/>
              <a:t>/AOD and a few PM</a:t>
            </a:r>
            <a:r>
              <a:rPr lang="en-US" sz="2800" b="1" baseline="-25000" dirty="0"/>
              <a:t>10</a:t>
            </a:r>
            <a:r>
              <a:rPr lang="en-US" sz="2800" b="1" dirty="0"/>
              <a:t>/AOD.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AOD to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 ground-based concentrations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PM</a:t>
            </a:r>
            <a:r>
              <a:rPr lang="en-US" sz="28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/AOD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5" t="15754" r="49486" b="20771"/>
          <a:stretch/>
        </p:blipFill>
        <p:spPr bwMode="auto">
          <a:xfrm>
            <a:off x="1124856" y="954107"/>
            <a:ext cx="6934200" cy="5815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114586" y="954107"/>
            <a:ext cx="1762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Hoff et al. 2009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536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AOD to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 ground-based concentrations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PM</a:t>
            </a:r>
            <a:r>
              <a:rPr lang="en-US" sz="28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/AOD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78210477"/>
              </p:ext>
            </p:extLst>
          </p:nvPr>
        </p:nvGraphicFramePr>
        <p:xfrm>
          <a:off x="76200" y="533400"/>
          <a:ext cx="90678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51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AOD to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 ground-based concentrations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PM</a:t>
            </a:r>
            <a:r>
              <a:rPr lang="en-US" sz="28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/AOD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975042"/>
            <a:ext cx="8686800" cy="830997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/>
              <a:t>S</a:t>
            </a:r>
            <a:r>
              <a:rPr lang="en-US" sz="2400" b="1" dirty="0" smtClean="0"/>
              <a:t>imple </a:t>
            </a:r>
            <a:r>
              <a:rPr lang="en-US" sz="2400" b="1" dirty="0"/>
              <a:t>linear relationships between AOD </a:t>
            </a:r>
            <a:r>
              <a:rPr lang="en-US" sz="2400" b="1" dirty="0" smtClean="0"/>
              <a:t>and PM</a:t>
            </a:r>
            <a:r>
              <a:rPr lang="en-US" sz="2400" b="1" baseline="-25000" dirty="0" smtClean="0"/>
              <a:t>2.5</a:t>
            </a:r>
            <a:r>
              <a:rPr lang="en-US" sz="2400" b="1" dirty="0" smtClean="0"/>
              <a:t> </a:t>
            </a:r>
            <a:r>
              <a:rPr lang="en-US" sz="2400" b="1" dirty="0"/>
              <a:t>were applicable only for certain seasons and locations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37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13979227"/>
              </p:ext>
            </p:extLst>
          </p:nvPr>
        </p:nvGraphicFramePr>
        <p:xfrm>
          <a:off x="-152400" y="2057400"/>
          <a:ext cx="7467600" cy="474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572000" y="1981200"/>
            <a:ext cx="4343400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Results have shown: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As </a:t>
            </a:r>
            <a:r>
              <a:rPr lang="en-US" b="1" dirty="0"/>
              <a:t>the </a:t>
            </a:r>
            <a:r>
              <a:rPr lang="en-US" b="1" dirty="0" smtClean="0"/>
              <a:t>PBL increased</a:t>
            </a:r>
            <a:r>
              <a:rPr lang="en-US" b="1" dirty="0"/>
              <a:t>, the PM decreased by roughly the cube root </a:t>
            </a:r>
            <a:r>
              <a:rPr lang="en-US" b="1" dirty="0" smtClean="0"/>
              <a:t>of PBL</a:t>
            </a:r>
            <a:r>
              <a:rPr lang="en-US" b="1" dirty="0"/>
              <a:t>. </a:t>
            </a: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It </a:t>
            </a:r>
            <a:r>
              <a:rPr lang="en-US" b="1" dirty="0"/>
              <a:t>also would predict that </a:t>
            </a:r>
            <a:r>
              <a:rPr lang="en-US" b="1" dirty="0" smtClean="0"/>
              <a:t>P/A would </a:t>
            </a:r>
            <a:r>
              <a:rPr lang="en-US" b="1" dirty="0"/>
              <a:t>be largest for small AOD and flatter for large AOD.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315200" y="3429000"/>
            <a:ext cx="0" cy="76200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5791200" y="4205514"/>
            <a:ext cx="3124200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Studies done out of the U.S.  showed that the correlation coefficients averaged </a:t>
            </a:r>
            <a:r>
              <a:rPr lang="en-US" b="1" dirty="0"/>
              <a:t>over all </a:t>
            </a:r>
            <a:r>
              <a:rPr lang="en-US" b="1" dirty="0" smtClean="0"/>
              <a:t>locations was R</a:t>
            </a:r>
            <a:r>
              <a:rPr lang="en-US" b="1" dirty="0"/>
              <a:t>~</a:t>
            </a:r>
            <a:r>
              <a:rPr lang="en-US" b="1" dirty="0" smtClean="0"/>
              <a:t> </a:t>
            </a:r>
            <a:r>
              <a:rPr lang="en-US" b="1" dirty="0"/>
              <a:t>0.96</a:t>
            </a:r>
          </a:p>
        </p:txBody>
      </p:sp>
    </p:spTree>
    <p:extLst>
      <p:ext uri="{BB962C8B-B14F-4D97-AF65-F5344CB8AC3E}">
        <p14:creationId xmlns:p14="http://schemas.microsoft.com/office/powerpoint/2010/main" val="9391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AOD to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 ground-based concentrations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PM</a:t>
            </a:r>
            <a:r>
              <a:rPr lang="en-US" sz="28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/AOD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914400"/>
            <a:ext cx="8763000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The assumption in </a:t>
            </a:r>
            <a:r>
              <a:rPr lang="en-US" b="1" dirty="0" smtClean="0"/>
              <a:t>this equation that </a:t>
            </a:r>
            <a:r>
              <a:rPr lang="en-US" b="1" dirty="0"/>
              <a:t>one has a </a:t>
            </a:r>
            <a:r>
              <a:rPr lang="en-US" b="1" dirty="0" smtClean="0"/>
              <a:t>well-mixed boundary </a:t>
            </a:r>
            <a:r>
              <a:rPr lang="en-US" b="1" dirty="0"/>
              <a:t>layer does not often hold. Factors that lead </a:t>
            </a:r>
            <a:r>
              <a:rPr lang="en-US" b="1" dirty="0" smtClean="0"/>
              <a:t>to differing </a:t>
            </a:r>
            <a:r>
              <a:rPr lang="en-US" b="1" dirty="0"/>
              <a:t>correlations in </a:t>
            </a:r>
            <a:r>
              <a:rPr lang="en-US" b="1" dirty="0" smtClean="0"/>
              <a:t>this equation are </a:t>
            </a:r>
            <a:r>
              <a:rPr lang="en-US" b="1" dirty="0"/>
              <a:t>types of aerosol, </a:t>
            </a:r>
            <a:r>
              <a:rPr lang="en-US" b="1" dirty="0" smtClean="0"/>
              <a:t>surface type</a:t>
            </a:r>
            <a:r>
              <a:rPr lang="en-US" b="1" dirty="0"/>
              <a:t>, whether overlying aerosols have been removed </a:t>
            </a:r>
            <a:r>
              <a:rPr lang="en-US" b="1" dirty="0" smtClean="0"/>
              <a:t>from the </a:t>
            </a:r>
            <a:r>
              <a:rPr lang="en-US" b="1" dirty="0"/>
              <a:t>regression, whether the aerosol is really on the </a:t>
            </a:r>
            <a:r>
              <a:rPr lang="en-US" b="1" dirty="0" smtClean="0"/>
              <a:t>surface, definitions </a:t>
            </a:r>
            <a:r>
              <a:rPr lang="en-US" b="1" dirty="0"/>
              <a:t>of PM2.5, and satellite precision in </a:t>
            </a:r>
            <a:r>
              <a:rPr lang="en-US" b="1" dirty="0" smtClean="0"/>
              <a:t>determining AOD</a:t>
            </a:r>
            <a:endParaRPr lang="en-US" b="1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0131190"/>
              </p:ext>
            </p:extLst>
          </p:nvPr>
        </p:nvGraphicFramePr>
        <p:xfrm>
          <a:off x="152400" y="2667000"/>
          <a:ext cx="42672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0" t="44793" r="12542" b="45160"/>
          <a:stretch/>
        </p:blipFill>
        <p:spPr bwMode="auto">
          <a:xfrm>
            <a:off x="3429000" y="2667000"/>
            <a:ext cx="5638800" cy="93980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535714" y="5105400"/>
            <a:ext cx="457200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n-US" b="1" dirty="0" smtClean="0"/>
              <a:t>Problems with the accuracy </a:t>
            </a:r>
            <a:r>
              <a:rPr lang="en-US" b="1" dirty="0"/>
              <a:t>of the current PBL </a:t>
            </a:r>
            <a:r>
              <a:rPr lang="en-US" b="1" dirty="0" smtClean="0"/>
              <a:t>prediction. It s required  the </a:t>
            </a:r>
            <a:r>
              <a:rPr lang="en-US" b="1" dirty="0"/>
              <a:t>use of </a:t>
            </a:r>
            <a:r>
              <a:rPr lang="en-US" b="1" dirty="0" err="1"/>
              <a:t>lidar</a:t>
            </a:r>
            <a:r>
              <a:rPr lang="en-US" b="1" dirty="0"/>
              <a:t> PBL</a:t>
            </a:r>
          </a:p>
          <a:p>
            <a:pPr algn="ctr"/>
            <a:r>
              <a:rPr lang="en-US" b="1" dirty="0"/>
              <a:t>heights, when available, as a validation for the </a:t>
            </a:r>
            <a:r>
              <a:rPr lang="en-US" b="1" dirty="0" smtClean="0"/>
              <a:t>model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39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 of AOD to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assess ground-based concentrations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PM</a:t>
            </a:r>
            <a:r>
              <a:rPr lang="en-US" sz="2800" b="1" baseline="-25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/AOD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relationships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51" t="19676" r="31255" b="2432"/>
          <a:stretch/>
        </p:blipFill>
        <p:spPr bwMode="auto">
          <a:xfrm>
            <a:off x="3733800" y="477053"/>
            <a:ext cx="5181600" cy="599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209800" y="1447800"/>
            <a:ext cx="15240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971800" y="3473370"/>
            <a:ext cx="7620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200400" y="5410200"/>
            <a:ext cx="6858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7200" y="1247745"/>
            <a:ext cx="1676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Linear model</a:t>
            </a:r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724400"/>
            <a:ext cx="3390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Neural network  model</a:t>
            </a:r>
          </a:p>
          <a:p>
            <a:pPr algn="ctr"/>
            <a:r>
              <a:rPr lang="en-US" sz="2000" b="1" dirty="0"/>
              <a:t>relationship using </a:t>
            </a:r>
            <a:r>
              <a:rPr lang="en-US" sz="2000" b="1" dirty="0" smtClean="0"/>
              <a:t>eight </a:t>
            </a:r>
            <a:r>
              <a:rPr lang="en-US" sz="2000" b="1" dirty="0"/>
              <a:t>expected dependencies</a:t>
            </a:r>
          </a:p>
          <a:p>
            <a:pPr algn="ctr"/>
            <a:r>
              <a:rPr lang="en-US" sz="2000" b="1" dirty="0"/>
              <a:t>on two input variables (PM2.5 and AOD)</a:t>
            </a:r>
            <a:endParaRPr lang="en-US" sz="2000" b="1" dirty="0" smtClean="0"/>
          </a:p>
          <a:p>
            <a:pPr algn="ctr"/>
            <a:r>
              <a:rPr lang="en-US" sz="2000" b="1" dirty="0" smtClean="0"/>
              <a:t>In the Southeast U.S.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2667000"/>
            <a:ext cx="2971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u="sng" dirty="0" smtClean="0"/>
              <a:t>Multi-linear model</a:t>
            </a:r>
          </a:p>
          <a:p>
            <a:pPr algn="ctr"/>
            <a:r>
              <a:rPr lang="en-US" sz="2000" b="1" dirty="0" smtClean="0"/>
              <a:t>New variables: PBL </a:t>
            </a:r>
            <a:r>
              <a:rPr lang="en-US" sz="2000" b="1" dirty="0"/>
              <a:t>height, location,</a:t>
            </a:r>
          </a:p>
          <a:p>
            <a:pPr algn="ctr"/>
            <a:r>
              <a:rPr lang="en-US" sz="2000" b="1" dirty="0" smtClean="0"/>
              <a:t>temp, RH</a:t>
            </a:r>
          </a:p>
          <a:p>
            <a:pPr algn="ctr"/>
            <a:r>
              <a:rPr lang="en-US" sz="2000" b="1" dirty="0" smtClean="0"/>
              <a:t>In the Southeast U.S.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12500" r="61586" b="43750"/>
          <a:stretch/>
        </p:blipFill>
        <p:spPr bwMode="auto">
          <a:xfrm>
            <a:off x="672200" y="1625599"/>
            <a:ext cx="7571914" cy="4848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 t="12500" r="66618" b="8333"/>
          <a:stretch>
            <a:fillRect/>
          </a:stretch>
        </p:blipFill>
        <p:spPr bwMode="auto">
          <a:xfrm>
            <a:off x="7924800" y="0"/>
            <a:ext cx="1219200" cy="16256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Aerosol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830" y="523220"/>
            <a:ext cx="78989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It is a suspension of fine solid particles or liquid droplets in a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gas.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44" y="1354217"/>
            <a:ext cx="167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Anthropogenic: Causes by human activities 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05600" y="1886634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Natural: Causes by the nature</a:t>
            </a:r>
            <a:endParaRPr 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04800" y="2209800"/>
            <a:ext cx="421344" cy="3389054"/>
            <a:chOff x="457200" y="2554546"/>
            <a:chExt cx="421344" cy="3389054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457200" y="2554546"/>
              <a:ext cx="0" cy="3389054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457200" y="5943600"/>
              <a:ext cx="421344" cy="0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flipH="1">
            <a:off x="5827056" y="2249746"/>
            <a:ext cx="2554944" cy="3389054"/>
            <a:chOff x="457200" y="2554546"/>
            <a:chExt cx="2554944" cy="338905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457200" y="2554546"/>
              <a:ext cx="0" cy="3389054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V="1">
              <a:off x="457200" y="5903654"/>
              <a:ext cx="2554944" cy="39946"/>
            </a:xfrm>
            <a:prstGeom prst="straightConnector1">
              <a:avLst/>
            </a:prstGeom>
            <a:ln w="28575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312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40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0" t="12978" r="20212" b="7221"/>
          <a:stretch/>
        </p:blipFill>
        <p:spPr bwMode="auto">
          <a:xfrm>
            <a:off x="304800" y="530477"/>
            <a:ext cx="8229600" cy="593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Events,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atmospheric process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esearch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trends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41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12647679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fundamental problems in 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762000"/>
            <a:ext cx="7467600" cy="23083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Trace gases: </a:t>
            </a:r>
            <a:r>
              <a:rPr lang="en-US" b="1" dirty="0"/>
              <a:t>the conversion of mixing ratio </a:t>
            </a:r>
            <a:r>
              <a:rPr lang="en-US" b="1" dirty="0" smtClean="0"/>
              <a:t>to extinction </a:t>
            </a:r>
            <a:r>
              <a:rPr lang="en-US" b="1" dirty="0"/>
              <a:t>requires the knowledge of the absorption </a:t>
            </a:r>
            <a:r>
              <a:rPr lang="en-US" b="1" dirty="0" smtClean="0"/>
              <a:t>coefficient of </a:t>
            </a:r>
            <a:r>
              <a:rPr lang="en-US" b="1" dirty="0"/>
              <a:t>the gas at a given pressure and temperature.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The visible absorption </a:t>
            </a:r>
            <a:r>
              <a:rPr lang="en-US" b="1" dirty="0"/>
              <a:t>measurements </a:t>
            </a:r>
            <a:r>
              <a:rPr lang="en-US" b="1" dirty="0" smtClean="0"/>
              <a:t>for O</a:t>
            </a:r>
            <a:r>
              <a:rPr lang="en-US" b="1" baseline="-25000" dirty="0" smtClean="0"/>
              <a:t>3</a:t>
            </a:r>
            <a:r>
              <a:rPr lang="en-US" b="1" dirty="0"/>
              <a:t>, SO</a:t>
            </a:r>
            <a:r>
              <a:rPr lang="en-US" b="1" baseline="-25000" dirty="0"/>
              <a:t>2</a:t>
            </a:r>
            <a:r>
              <a:rPr lang="en-US" b="1" dirty="0"/>
              <a:t>, and NO</a:t>
            </a:r>
            <a:r>
              <a:rPr lang="en-US" b="1" baseline="-25000" dirty="0"/>
              <a:t>2</a:t>
            </a:r>
            <a:r>
              <a:rPr lang="en-US" b="1" dirty="0"/>
              <a:t> are relatively wide spectral </a:t>
            </a:r>
            <a:r>
              <a:rPr lang="en-US" b="1" dirty="0" smtClean="0"/>
              <a:t>measurements, the </a:t>
            </a:r>
            <a:r>
              <a:rPr lang="en-US" b="1" dirty="0"/>
              <a:t>absorption coefficient is reasonably </a:t>
            </a:r>
            <a:r>
              <a:rPr lang="en-US" b="1" dirty="0" smtClean="0"/>
              <a:t>well known </a:t>
            </a:r>
            <a:r>
              <a:rPr lang="en-US" b="1" dirty="0"/>
              <a:t>and easy to characterize. </a:t>
            </a: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For </a:t>
            </a:r>
            <a:r>
              <a:rPr lang="en-US" b="1" dirty="0"/>
              <a:t>these gases, the </a:t>
            </a:r>
            <a:r>
              <a:rPr lang="en-US" b="1" dirty="0" smtClean="0"/>
              <a:t>column measurement </a:t>
            </a:r>
            <a:r>
              <a:rPr lang="en-US" b="1" dirty="0"/>
              <a:t>from passive instruments may be </a:t>
            </a:r>
            <a:r>
              <a:rPr lang="en-US" b="1" dirty="0" smtClean="0"/>
              <a:t>sufficient to </a:t>
            </a:r>
            <a:r>
              <a:rPr lang="en-US" b="1" dirty="0"/>
              <a:t>characterize a mass </a:t>
            </a:r>
            <a:r>
              <a:rPr lang="en-US" b="1" dirty="0" smtClean="0"/>
              <a:t>budget.</a:t>
            </a:r>
            <a:endParaRPr lang="en-US" b="1" dirty="0"/>
          </a:p>
        </p:txBody>
      </p:sp>
      <p:pic>
        <p:nvPicPr>
          <p:cNvPr id="7170" name="Picture 2" descr="http://vector.me/files/images/1/2/123189/green_tick_clip_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770" y="1279031"/>
            <a:ext cx="1303288" cy="13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983288467"/>
              </p:ext>
            </p:extLst>
          </p:nvPr>
        </p:nvGraphicFramePr>
        <p:xfrm>
          <a:off x="304800" y="2917371"/>
          <a:ext cx="8305800" cy="3864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utoShape 4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155575" y="-19192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307975" y="-17668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6" name="Picture 8" descr="http://static.freepik.com/free-photo/red-x-cross-wrong-not-clip-art_4283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5029200"/>
            <a:ext cx="1447800" cy="1451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98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43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fundamental problems in 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05055718"/>
              </p:ext>
            </p:extLst>
          </p:nvPr>
        </p:nvGraphicFramePr>
        <p:xfrm>
          <a:off x="155575" y="559506"/>
          <a:ext cx="8988425" cy="5231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AutoShape 4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155575" y="-19192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307975" y="-17668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2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155575" y="-11731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307975" y="-10207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6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460375" y="-8683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8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612775" y="-7159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0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765175" y="-5635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75" name="Picture 1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1" t="44901" r="55044" b="20509"/>
          <a:stretch/>
        </p:blipFill>
        <p:spPr bwMode="auto">
          <a:xfrm>
            <a:off x="315231" y="4038600"/>
            <a:ext cx="3345543" cy="272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32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44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fundamental problems in 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AutoShape 4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155575" y="-19192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307975" y="-17668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2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155575" y="-11731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307975" y="-10207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6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460375" y="-8683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8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612775" y="-7159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1313193"/>
              </p:ext>
            </p:extLst>
          </p:nvPr>
        </p:nvGraphicFramePr>
        <p:xfrm>
          <a:off x="76200" y="-381000"/>
          <a:ext cx="8915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 descr="http://www.parstimes.com/MODIS/snow_turkey_500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2" y="2645228"/>
            <a:ext cx="51435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1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 fundamental problems in satellite remote sensing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AutoShape 4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155575" y="-19192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 descr="data:image/jpeg;base64,/9j/4AAQSkZJRgABAQAAAQABAAD/2wCEAAkGBxQPEBQQDxAPFBAPEBQQFBQUEBQUEBQUFBQWFxUUFBQYHCggGBolGxQUITIhJSkrLi4uFyAzODMsNygtLisBCgoKDg0OGxAQGywmICYsLCwyLiwsLCwsKywsLCwsLC8sLCwsLCwsOCwvLCwsLCwsLCwsLCwsLCwsLDQsLCwsLP/AABEIAOEA4AMBIgACEQEDEQH/xAAcAAACAgMBAQAAAAAAAAAAAAAAAgEDBAUHBgj/xABCEAABAwIEBAIGCAQFAwUAAAABAAIDBBEFBjFBEiFRYRMiMmJxgaGxByNCUpHB4fAUcsLRFTSCssNTY/GDkqKz0v/EABoBAAIDAQEAAAAAAAAAAAAAAAABAgMEBgX/xAAqEQACAgIBAwIGAgMAAAAAAAAAAQIDBBExEiFBBWEyM1FxgfCRsaHB0f/aAAwDAQACEQMRAD8A7ghClAEIQvK59zkzDIeVn1MoPhR/1v6NHxSlJRW2TrrlZJRiu5fnLOMGGR3k88zx9XC0jid3cfst7/NcnxDHcQxQ8T53QQH0Y4y5jbe7m/2krWUNHJVymrrHOe6R3F5tXdOWzRsPyXoQsM7XP7HTYnp8Kltrcv3g0DcDnjPHDVPDxzuHPYb/AMwK9Ll36SamjeIcTa6WLTxLDxmjrccpB8faqu6WopmTt4JGgg/iD1B2KhGTjwaL8au2OpLf9nZsPrY6iNs0L2vjeOJrmm4IWSuBZexybAqix4pKOV3mbfl/M0aNkHxHw7nh1fHUxMmheHxyN4muHT8j2W2uxTXuczl4kqJfVeGZSEIVpkBCEIAEKFKABCFCAJVc8zY2l73BrGguc4mzQBqSVFRO2NjnyODWMBc5xNmgDUkrjGbMySYzIYKcujw+N3mdoZiNyOnRvvOyrssUEasXFlfLS48sz80fSXLUPNPhLSGjkZy3zHuwHk0dz+C8fLgs8x46iqe5553c58hv7SVvKamZC3gjaAPie5O5Viwzk5PudPRi10x1FfnyavD8Wr8LPHDO6WEelG8udHb+Um7fa0rrmTc4Q4pHePyTMH1kLj5m+s0/ab3/ABXNSFppqSSmlbV0TiyWM8Vm79bDcHdu6nXa4/YozPT4XLa7S+v/AE+iELzGRs3x4nDfkyojsJY76H7zerT+i9Mtyaa2jmJwlCTjJdyUKEJkAQhedzpm6LDIeJ/mmeD4UQPmcep6NG5SbSW2ShCU5KMV3JznmqPDIPEfZ0r7iKO/N7up6NG5XFIIZa6Z1ZWOLnSG4B5A9ABswbD9lrzYhOaytcXF3ot0bYaNa3Zg6b/PdsbZYLbOt+x1ODgqiO38TJaEwChOFWb29dkMAkc2ysanLbhNogpaZRLE2ZhjkFw793HQrFypmGXA6nwZi59DM659X/uMHUfaG+qynNtqoqKdlQwxSjkdDuDsR3RGTT2uSF1MbINNdmdopqhsrGyRua5j2hzXA3aQdCCrFxHKGaZcFm/hau76KQ3a7Xw7/bZ6vVu2o79qp5myND2ODmPAc1wN2kHQgrfXYpo5TKxZUS0+PDLUIQrDMCEKEASqqidsbHPe4NYwFznE2aANSSieZsbS97g1jAXOcTYADUkriucM0y4zMaWkJZRMPmdzHiWPpv8AV6N31PauyxQRpxcWV8tLjyxs2ZmkxqY09OXMoIj5naGUjQnt0b7ztaY42xNEcYAa0WA/epUQQMgYIohyGp3J3J7oAusMpNvbOqoojXBKPAAKSE/DZKUtFjlsRK5qZygFJk098mqe2WlnbWUbi2aM3c0ei8bgjcHce/ULseTs1RYnDxxkNlaAJYifMx35tOxXL3sutPL4tHMKyjcWSMN3AaEb3bu07j3qyu1wfsYM7BV8dr4kfRCF5fJGc4sUj5WZUsH1kV+Y9ZnVvy3XqFvTTW0cvZXKuTjJaZo84ZljwymM0nmefLFHexe/YdgNSei4a0S18zqyscXOebgbWGjWjZg2H7O1zjiZxLE5Lm9PSExMbseE2cf9TgfcAnhZf2BYbrOp68HTenYaqrU38TLYmfonJSufsFAVR6TZY1O1VhWBMrY4VgVbVYFIgyXM4ljPZY2Ky2qXMDhYpNbHGfSYdRTsqGGKUa+i7cHYg9UuUM0y4LN/C1fE+iebtcLnw7n02er1btqO7yxlp5/ipngZUxmKYa+i7cHYg9URk09rkhfRCyGn3T/dnZoJmyND2ODmPAc1wN2kHQgqxcRyhmmXBZv4SsLnUTzdjxc+Hc+k31erdtR37VBM2RrXsc1zHgOa5pu0g8wQdwt1dimjlsrGlRLT48MdVzzNjaXvcGsaC5zibNAGpJUzzNjaXvcGsYC5zibNAGpJ2C4rnDNUuMzfwlGXNo2HzONx4lj6TvV6N31PYssUEGNjSvlpceWRnDNMuMzfwlJdtEw3c7mPEsfTf6vRu+p7NT0zKZgiiGmp3J6nump6dlLGIoh3J3J6nuoYwuPJYZSbe3ydTRRCuOl2SIaLrIayyZrOEWCChIslPZW5I5O5VuQJCFIU5SFImiWu2SzM3SFPHJsUixHnqmGSklbV0jix8buLy/ZO/Ldp3C7bkXNbMTp+OwbPHZszOjrcnN9U7e8bLltRHb2FYeWMROG4nE9ptDM4RSDbge4A/wDtNirKbOiXsed6jhq6vqXK/dGuwUls00b/AEw4368TXEO+JWdV4t4Lwwt8paCT9rmTotx9KWX3UNZ/HQt+oqX3d0bKfSaezuZHe60NdCKiISR8yBcde7T3VcouL0a8W6NtakjaQTB7Q5pBB3V7V46hrXQuuNDq3Y/2K9VR1LZW8TDy+IPQoTLpR0ZTU4VYThMqZYFY1VhO0pkWWBWBVBMCmQZYWgixWHNCW8xp1WWCmQ1sIycTCqKdlVGYpRz1B+0D1HdV5PzTLg0wpKwl1G8+R/M+Hc+k31erdtfbkS09ubPw/skq6VlVEY5B7/tNP3ghNp7XJG6qFsNPj+ivOGaZcZmNJRktomHzv5jxLH0ner0bvqez01OyljEcQ56k7k/ecmpKVlLEGRj/APTndSmjhJN3fqiTbe3yFNUK46XC/wAlUURdz26rKa0AWCZKShLROUnIgpCpKRxQCFKQpnJCkTQrlWU7iq3JEkIUjk5WnxXFOG7Iz5tCenYd0iyK2ZFfizYwWW4n9L6e0rVVpM8lOxo+skLQAOr3ANWHBHxEuefI3m47nsO5XQfony26pqP8RmbaKEkQjZ0g5XHqtHx9iIRcnopy7o0VOTOt4ph0dVC+CdgdHI3hcD8x0I1uuC5gwSbBajgfxPpZSfDkt6Q6HYPA1G+vs+hVg4xhUVZC6CoYHxvHMHUHZzTsR1W+2pTXucth5kseXt5R884lRCQeNDzBFyBv3HfqFr6GsdC7ibpuNiF6TMuXZ8Fm3ko5HeST+l/3Xj8D8Bqa6ibI3xoOYPNzR8bDr2XnuLT0zraboWx3F7Rv6OpbK0OaeR/EHoVkgrxVBWuhdxN0Oo2I/uvXUlS2Rocw3B/EHoU0wnHRlApwVUE4KkVstBTAqoFOCmQaLQUwKqupugWi26iwvfdJxKeJAhj13QSk4lF0BoYlKSoJSkoHoCUhKklISkSRBKQqSUpKRNClI5MStLjGKcF44z5tz93sO6RNLYuMYnw3jjPm+07p2HdaONnFvYDmSdAFDW357DUr1mRMmvxR4e8OZQxO8ztHSuGrGnr1dtoOaUYuT0guuhRDqkx8jZPdikgc8OZQRO8x0dM4ataevU7DkOa7tS0zYmNjja1rGNDWtaLNAGgAUUdKyGNsUTGsjjaGta0WaANgrl6FdagjkMvLnkT2+PCJQhCtMhjYhQx1EboZmNfHILOaRyIXDs25XlwWbxYuKSikdYE6tJ0ZJ0PR2670qK2kZPG6KVjXxyNLXNcLggquytTRrxMuePLa48o+dKyhbO3xoLXPMt6nf2FYGH1roH3F7Hk5vX+xXqM3ZYlwWbxYuKSildYE6sJ0Y89ejt1raqiZUt8WIjiP4Hs7oV58ouL0zraL4WwUk+xuKaobI0OYbg/uxVwK8bR1b6Z5BB6Oad/17r1lNUNkaHNNwf3YoTJShoyQUwKqBTAqRXotBU3VQKYFBHRZdTdV3RdMND3RdJdRdAaGJSkqLpSUh6JJSkqCVBKB6AlISglajGcU8P6th851P3f1USaWyMYxTguyM+c6n7v6rQRx8V3E2aPScfl3Ktp6biBkkJbGNXbuPRvUr02SspPxaQPeDHQQusSORed2MO7ju7ZCi5PSC66FEHKTFyLk5+KScbw6Ohid5nfakI1Y07nq7bQLvFHSMhjbFExrI4wGta0WAA2UUVIyCNsUTGsjjaGta0WAAV69CutQRyOXlzyJ7fHhAhCFYZCUKFKABQpQgDHraRk8bopWNfHI0tc1wuCCuHZtyxLgs3iRcUlFK6wJ5lhP2Hnr0duu8rHraRk8bopmNfHI0tc1wuCCq7K1NGvEy5Y8trjyjgksEdUwOB25OHpDsf7LFw6CSmk4SC6J5tdvMA7EjZbPNuWZcFm8SPikopXWBPMtP3H9D0duppqhsjQ5huD+7FYHFp6Z1dN8bYdUXtGSCmBVQKa6CWiy6m6rDlN0C0WXRdJdF0Boe6LpLqLoDQ90t0t1BKA0MSlJUEpSUEtFFfM5jCWNLnnkABfmdz2Wkjw4MBlqXcteG9yT3O57BbupqGxtLnmwH7sO6nKWWJcZm8STijoonWJ0Lj9xnU9XbIUXJ6RG26NMHKTIyhleTGZvEkBjoYTYkcuK32Gd+rtl3Oio2QRtiiY1kcbQ1rWiwACKGjZBG2KFjWRxtDWtaLAAK9bq61BHJ5eXLIlt8eECEIVpkBCEIAFKEIAFClQgASyPDQXOIDWi5JNgANSSiR4aC5xAa0XJJsABqSVxTP2dH4k80dESKUGz36eNb/j7b+xV2WKC2zTi4s8ifTH8sM+5ydicho6M2pGu87/+qQdezAdOq11DSthbwt9pO5PUpcOohG3hYPadyepWcQGjusEpOT2zraMeFMOiIgKYFVAprpFuiziU3Vd0XQLRbdF1XdF0w0WXUXSXUXQLQ5KglLdRdIeiSVBKi6UlA9FNdTNmbwu9oO4PULZZCzk/C5BR1hvSOPkf/wBIk692EnmNljQuGh3VOIUAkaQRcfEHqE4ycXtFV+PC6HRI71FIHAOaQWuAIINwQdCCmXFMiZyfhjxSVji6jcbRya+CT/R1G3sXaY5A4BzSC1wBBBuCDoQVvrsU1tHJZWLPHn0y/DGQhCsMwIQhAEoQhAAkkeGgucQA0XJJsABqSUPeGgucQA0XJJsABqSVxX6QM7uxF5o6JxFKDaR45eNb/j/3exV2WKC2zTi4s8ifTH+Qz/nZ2IvNHREilBtI/TxrH/6+2/sWpw2gDG8LdNzuSkwvDw0WGm53JW2JDR0AXnyk5PbOuox4UQ6IkEho7BYr5Lm6SWbiPbZICkX6LQVN1XdSCgWiy6m6rBU3TDRZdF1XdTdAtD3UcSS6LoDQ/EoJSXUEoHoa6glLdQSkPRJKy6ea/I6/NYJKjiQPRk19CJGkEXvt+Y7rYZFzi7DXikq3F1G42jkPMwk7H1O23sWJTVHFyPpfNVV9EJGnkDfUdf1UoycXtGe/HhdDomd3jeHAOaQWuFwQbgg6EFMuL5Fzk7DXilq3F1E42jkPMwE7H1Pl7F2aN4cA5pBBFwQbgg6EFb67FNbRyOVizx59Mvw/qMhCFYZiUj3hoJJAAFyTyAA1JKlzgASSAALknQBcU+kPPDq97qOicRSg2kkHLxra2/7f+72a12WKC2zTi4s8ifTH+Q+kLPDsQeaOicRSg2kkHLxra/8Ap/7vZro8Lw8AWGg9I7kqvDKD7LdB6Ttyt2S2NvQBefKTm9s6/Hx4Y8OiJLiGN6ALXTzl57bBV1FQXntsFWCo7NKiWgqQVUCmBQGi26m6qupugWi26Lqu6m6YtFl0XVfEqZ6trLcR5nbdAaMm6Lqiepay3EbXNk4ffmNEBosuoukui6Q9DEqCUt0vEgehiVBKUlKSgehg63MarZUlTx8j6Q+PsWqJSh1uY1CWwcdmyxGiDwSBc7jr+q2WQ86Ow5zaWrcXUbjaOQ8zATsfU+Xs0wKOr4+R9L5qjE6APBIF76jr3HdTjJxe0ZsjHhfDomd8jeHAOaQQRcEG4IOhBTLiuQM6uw97aOscTRuNo5DrCTsfU+Xs07SxwIBBBBFwRoQvQrsU1tHH5WLPHn0y/n6nKPpczU5z/wDDKZ1rgGocD15iK/S3M+4dV4fD6K1mN95/NYcdUZ6qWZ5u+V75Df1nX+A5L0EJELLn0nc7b9gvPsn1y2dbg48aKklz/syCWws7D8SVqqioLzc6bDYJZpi83d+gSKBtjHQApgUqEEiwFTdV3UgoFosupuqw5TdAtFl0cSS6w66t4fK30vl+qBFldXcHJvN3wHtWvpGcTvEkPlabkk6nYLHY25JJ5DmSf3qvTZMypJi0o9KOihd537k/db1edzspRi5PSKbr4UwcpMw6lomj8pB3BB3C1tJVmI2N+G/MdPYt9nLKsuETcbOJ9LI7yP8A+OTo7od1pahglb4kev2hv/5RKLi9MKL4XRUos2scocLtNwVN1oaWpMZ6g6j97rcxyhwuDyKiXFl1F0t1F0D0NdKSouoQPRJKhCEDAG2i2tFW8Xld6Xz/AFWqQgTjsysYw8OBIHI69j1C9h9EeaHcRwyodcsaXU7idWjWP3DmO1xsvLUlZccEm/K537FaurlNJVwTMJDopWyA9WhwNvwuPerK59MtmDNxldU4vnwRmTDTh+IzQuFm+I5zDsYpCSwj2af6SrF1z6SMnDEoA+KwqoATGdA9u8bj32OxXGKORzSYZQWyRktLXCzgRyII6hO6twl7FfpmYrq9PlGWhCFUeqCEIQAIQhABdF0LFq6rh5D0vkgTJrKvh8rfS+S1gF+ZPckoaL3JPLUkr0eSspSYrLYcUdJE76yTc+ozq8/gPnKMW3pGa++NUXKTJyVlKTFZftR0cTvrJN3H7rOrj+AXfcNoI6aJsMLAyONvC1o/fM90YbQR00TYYGBkcYs1o/fM91kr0KqlBHH5mZPInt8eEY2I0EdTE6GZgfHI3hc06H+x7rgucMqy4PPxN4n0khsx/wDRJ0cNjuvoNY2JUEdTE6GdgfHILOadP0PdFtSmgw8yePPa48o+aamAOHiR6HmQqaaoLD2OoXo835Xlwea44pKSV3kfuPUf0cOu/wAtFUQBw44+YPMhefKLi9M7Gi6F0FODM9kgcLjQplqKaoLD2OoW1Y8EXB5FRNCYyEIQMEIQgAQhCAIUYFh7sQxCGBgJaHgvOwjYQZD+XtIWNUSOe5sELXPlkIaGtF3XOw7rtX0dZOGGQF0lnVUwBkcNGjaNp6Dc7lW01ub9jyvU8yNNfSuWevXiM/5DbXj+Ip7R1rByOjZbaNf36O/Je4UL0JRUlpnJVWzqkpQfc+bGuc17oZmOjniPC9jhYghWrsOe8lsxFniR2jrIx9XJpxW0ZJ1b32XGQ5zJHQTsMc8Ti1zCLG4/d/ivPtqcH7HYYGfHJjp9pItQhCqPSBCFi1dTwch6R+HdAgq6rh5D0vktexnFck2A5kn96poYuK7nGzRzLivQ5OyrJi01mh0dHEfrJLa+q3q8/Ae68oxbekZ7741Qc5sjJmU5MVlsA6Ojid9ZJufVb1efwA91++Ybh8dNE2GBgZHGLNaPmep7owzD46WJsEDAyOMWa0fM9T3WUvQqqUEcfmZk8me3x4QIQhWmIEIQgDGxLD46mJ0M7A+OQWc0/vke64Lm7K8uDzfafSSu+rk6eo/o8fH5fQaxcTw+OpidDOwPjkFnNPzHQ91VbUpo2YeZPGntceUfNlRTh44499uv6rHpqgsPbcL0WbssS4PN9p9JKfq5Lf8Awf0ePj+NtRPAJBxstc/H29158ouL0zsqLo3QU4MymPDhcHkUy1NPMYzY3tuFtGuBFxoVEvTGQhCBkLHc98kjYKdjnzSHha1oub9v3YJZJHyyNp6drnyyODAG8ySdh+Z2Xa8g5Kjw2PjeA+rkb9ZJqGg8+BnQd91bVU5s8zP9Qjjx0uSj6P8AIrcOb403C+sePM7VsYOrGfm7f2L2qFK9CMVFaRyFtsrZOUn3BCEKRWQvFfSLkkYizxoLNrIh5XaCRo5+G8/I7e9e2UKMoqS0yyq2VUlOPJ8zQzua8wztLJWEtIcLEOGoI2Ky11vPuQ48SHixFsdW0WD7eWQDRslvgdR8FxyvhnoX+DWQvY4cgTo4dWu0cF59lTg/Y67B9RhfHT7P6E1U/AO50WFFBxeeQ2brc6lNLXsJB4C52guvXZV+j+pxBzZasOgpQQbEWleOjWn0R6x9wUIwcnpGnIyqqY9Uma7KWWZMXm4W3jo4iBJJb38Derj8L3XecMw6OlibBAwMjjFmgfM9SeqMNw+OmibDAxrIoxZrQOXt7nuspehVUoI5HMzZ5M9vjwgQhCtMQIQhAAhCEACEIQBi4nh8dVE6GdgfHILOafmOh7rgubssS4PN9p9JK76uT+h/R4H4r6EWNiVBHUxOhnY18cg4XNOn6HuqralNG3DzJ409rjyj5xlibK3iB25H+6x6d5idwu0J93tC9VmrIVThznSUodPSE35C8rB0e0a/zD3ryv8AibSObTfpyPNefKLi9M66jKquj1RZsVg1VUS4RRAukeQ0Bou4k8g1o3KfD6eor3+FSQved+HQDq5+jQuxZB+j+PDgJpi2SrI9K3kiB1bHffq75KddTmzPm+o10R0u7+hH0b5IGHx+POAayVvPcRNP2Gnr1K9whSvQjFRWkchbbK2TnLkEIUKRWShCEAChCEAC83n/APyTkIULPhZdj/Nj9zmH0V/5z/Uu5oQqsb4TZ6p838AhCFoPNBCEIAEIQgAQhCABCEIAEIQgAXBPpH/zx/n/ADUIWbJ+E9T0r5j+x1zI3+TZ+9l6BCFdX8KMF/zJfclQpQplRCFKEAf/2Q=="/>
          <p:cNvSpPr>
            <a:spLocks noChangeAspect="1" noChangeArrowheads="1"/>
          </p:cNvSpPr>
          <p:nvPr/>
        </p:nvSpPr>
        <p:spPr bwMode="auto">
          <a:xfrm>
            <a:off x="307975" y="-1766888"/>
            <a:ext cx="399097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2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155575" y="-11731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4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307975" y="-10207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6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460375" y="-8683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8" descr="data:image/jpeg;base64,/9j/4AAQSkZJRgABAQAAAQABAAD/2wCEAAkGBhQSERUTExQWFRUWGBsaGBgXGBocHRoeGh0cGBoYGBkaHCYfGBojGRcYHy8gIygpLCwsGB4xNTAqNSYrLCkBCQoKDgwOGg8PGiwkHyQpLCkpKSksLCksKSwsKSwpKSwsKSkpLCkpLCwpKSwsLCksKSwsLCwpKSksLCwpKSwsLP/AABEIAMoA+gMBIgACEQEDEQH/xAAbAAADAQEBAQEAAAAAAAAAAAAEBQYDAgEHAP/EAD0QAAECBAUBBgQFBAIBBAMAAAECEQADITEEBRJBUWEGEyJxgZEyobHwQsHR4fEHFCNSFWKCFjOiskNykv/EABkBAAMBAQEAAAAAAAAAAAAAAAABAgMEBf/EACQRAAICAwEAAgICAwAAAAAAAAABAhEDEiExBCITUTJBQmFx/9oADAMBAAIRAxEAPwCxlT1JUEk0JD9HjedM0rCzaxfybbpHGHw61H4at9iGoy0KJ1gV2FhxFOSsS8PMuXqL0Y1cbiG/cgp0sGN4wy3DJlp0gC5sIMSsGJodk7mnZv8AFL2uN/KE0pLEghiIt1yy9DEvnkjTM1UrQjrzGsJXxiNMBiVAsnzeKySvUkHkRFYNRehIcMW4ivy0Du0tZvv5xE/RoKjwx60CY/HCUAVH9fSJAFAJNiQ5d609qeUY5hWgpvG6McZgDUH3eMMXQLmGyUmKSoBYuSAaku1voYHwkxzCfM80Klaiawdk2KlqFXCmvzG1UhFXgjYcwTM4gbBsUhuhgmaq0ZMYozGTXURaAZ8qnQVMOMel081DetIEwkrWkqKaPT9Ylyf9CEJlXCSH83j3DzSkspQ9afWGGYhLUSxBsIUqxPj8YBB5++saRmnwBmqUgit40QiWQEqJpsBzy1oTYnHKB0oBUSOLeflBuWyNT/8AuElnUCB6BJFfN4TaAIxGnUEpTzBEmWEJOm5H3+ccYiQuvhYbPxZh9Y5khNtT10kPav0q8TKVgdYdhYesbyVsT6fOBMIqgrf7EFzn00vSIA3Vi1Ko1PrGstKuKcxhhpCnJNHs5g0rCRUwhmcxOmgHFYwEyv1hfjc+CVBKWf7pBEvEhQ1BqiCxBSyD+bRj4RRzAGKX4dXFusAd71V7GEJsrtaUBreUZz8YACzFuu/ELe0ql6WS4pVt+kQ+Lx5SSnUeCxP13pFxi5OkOz6PhMelQUpNa23peDJGKBDioj5tlWaFLeJTbBID7UPAZ4ef8kVjwKYBgacpf0ao9I0cNfQKKdmXj0j39NuYVdocQFkMLB1Gj8MeIVIx5Q6VOSbK35o9PSB8xxijU3ID9XaCEegGZfPZSSah6xa5cQZSSl26+cfO8DMekXeTYwGSHIcUPWDIu2NBuLxOgdTaJTP8SpSndwzDpDPNsSSu/wAJp+frCqdMCkNx9vBBf2IbZStkI1U8IjvNMIpUtYSSQoMfJ7ht4SJzwBISQ7fi/aHH9wVIZ6KSfp9HgkmB83xeGKVEKL8GHHZ7AsXm6kv8HU0+TEQqxGO1TUk1GpyOju0Ol49U6cQglI296fW0bu6oRTHM0y0uFOQAG6QPh+0AVTd/k2/WkI8cG0oSXcs555Ho8CTkiUptXrz9/rGE2khlVjsyBUUilq7c+8DYbtKj/wBuVVvxHcmJCdMmTDpQ9nLcWijyfKCn/qnhn2eqrPvGbVIDfHYhRQSSU0Nqk03G4eJ+UpKyXUwDGgNfXZukNsxw5bWkqU22+20BYSQAvSUgNWjih8rXvCugGWHWhh3fxUDsSWpdqmHmBZIrRxWlYV5RhdTpQygoeJT2ru27QZ/YIlElKq2o5I9TCA3zBYA1XoWHv+0TWDSpTmrFRY8v6xnm+fFQ0JCj8QfY3D+zfbRvkuK0JdiC9AoMm3W9DdoQrHuCwzfEGozcUgrvUAGgASLCJmbmilFIJIdvh3gnMM1TKSEhlKID7jz8oZQaM6Sw5P3tu8K8wzsqICaAe8JsJOckmpJ5539IaSsMkWrbaJCzrDYBRXqLF7Hpe0UGBwIagtGWDwVAVFgKmCsRmaZY/f2fiKSEanBhj4R7QmXlSXP+KXf/AFP6w2w2aayPCxNq39Y2KF8JhiAV4t0FZAPmb+m0TGPyJE4KmJGk9KgdDvFYvDjQ3hY2LisL8iWvv1SyBpuCUsVbEUuHs8VGTixkLOwhkrGqx4+sPJWPTNl0opIAI6WBDXd4dds+z6DKK0ggg2GzxJZWS1XBIagsAQ7t5XjXJJSgIZY9OspYsdO3QV+Ue4+QdKVGxSPkG+cdSWDggg2qP1tGstQUkJqws+2zsPijGEmhguASlgPxnaGysUUgJG1tq/nCnErNkFmo+58uBH7+4mpSywSNiaezx0+iDcRmBU5JrAU7F6Seto1wiUzAbvxvSGOFykAupJUdgdvSDiGAZRlxnrALhNXO5tb3AikzmamUhhRkLCf/ABQT+UGYaQEDUSHZ2+cQ3ajOtalMXAQUJ6mYW/8Ar9IlfZgIJChVR9Ie4AhCNavxOQB03fi49ISSsLZLhyPk9fVgY3w41FUoOWDJPBowPvFZJUIJxOfpCgB4i4qxbqWp0hhl+WrxBUpbpcu5cAgU9mML8Ll3cEqXKKlAs5DgF2YDneKuRqxKEpKSlAB1BLOWehc2972DRGVR9QzmbmsmRL0S5XeJAYrPw9an4qccQQM0mT0EytD0DksEuXJADkMnmJfGZPP1qTLVoSlXhSurjl2GoVsQbisdoxszDFpjOQfhAFKOKbbPGUqSSQWc5rm60TCCQvkEcDp1rAs7MVrBYE0q1Et1Y/WO80x0sgKSACdjcG3pTiFc3MlHUkUSpnAALtZjcD9IzbEXfZnvpsnuwUpQBsnkvpKtz5e8CdpCcMgoBLAJq7u7+R/CflExgO1c+QnQiYyeCHId3Z7fflAmLzhc4vMU77v6A/P5wXwLHOGnhYKidKEBkFIrTxUBp6x+zTOtSNLlfBItbxed4CxWHdKRKLk3lu/W3mI5wchz41aWIBSTVnqPnE2BrgsaEB3ClGgDR4uaFkqWSSW/in384KnZWFUl3FTXb9Ya5NkyB4lXFfXr0tFCszwGRqKgS4FL7+kUEvAy5fBIuSH9n6x6rEJQl038/vaFWIxq3d78VatHO1Yfgxljp6leBO3o5aw8hWF6MkmL8MwsRVgaUYgn9IPwEsp8S2Fr/O8Mv7pX4Q9YBgeIwaZSCUhlCoal92+94xT2gLfC/t+sY9ps10JTsSSKcjb5v7xHnMjyn79ILJbof43GGTLKElJIBKdOz7nrs0D9nc70rJXMckA1NQ16mh94AyzKp2LmsgOx8ajZL89eghpnHYDu5WpU1Gkf7Olq0Dh3GzNCTsdFdMx0ufJLEKcbG9H9iIicMEYeelR8SCWGrl9Lkct5/KFWDzwSktKSVAL8J1HY6QX2A46nmNcbP7xRWBU1ITsTe1qxUuB6UWbLSsd5LIIeoSK1pUNUPvE4rPtJqGLsw+Xo0Dzs1EmjtqDMTUih+oEK8UJZUSAorPDlILbkcXpF447eoD6TKyyXMky16dKgkEkbGhPnCnF5oNJSWJG59qcUeI+X2onSwqWJiiC4cva1Ht5wZ2cwEzFTGQH5J+EPz6bCOhQ1XQK7sfKdalMzsx2Y8e0WE8pQCSwpcwpybLBhkqKlAlg6rCmwHAf5xDdtO3PeKMqUXDX28z+kRq5y4McdqO1V0SlDxBnGwN6+8RBnFaw/390hbLxaiXJd4Oy5Ll46FFRQguZMUNVWIAY9KveH/Y6UFIKwFLmCpdrgsPF6i9oUqSFDSfxUHJ2IEU3Z/L1JYOUmjliCR1Io1ybxlkqgHqcrUohagpyXbVQG+rz6iMMzzfSsabAgEvv5i9z7dY8xuIVo1JQspNAqvuBcxLZlnifEiWEqMpwqhJDfI7+0cnWMq8yliZJM3WQNNGeoIBqPTziFxmLQpLEHUW0vccmzJh2nthLVh0plpKis14SGYCm5O2zxJ42cAsnV4WNy5AZw/lzEMRyk6iE3L067X5/eHGLyZSZSdSkgtVIIDablxW3P6RDy85cqYNXwMDzvUffzpMvxCFydLr74p0qAAq5dyXNG+kXLFKKtoVnGImp00ZxRvJr8m/oIDmYh/N/n5D7+UeYoqDMkqdbKLEgC/uz/AHSDJmDClhGkigqd/wBKxm00rKXXRxgpx1akzNJZwQTTa8ME46XqUsrd/hdD03KiC9/eE8mSoh7By4o7Aszh3oHj93I0hn6PSlaMfX5RJVcLLCZ7KUlKdQQlJCnPhJVswD+THn0jKZ2o7xQQk6EDcbnqfSI4oLbFXL06kgjiCpEsgjT4mNWvWleg6Q7FR9Cw2FmKCQkOOfzJ3f038oaJylKBqWXJ2/LrCnIu0AZKEgl9gB+ZDfzFAhesxaCj2RgwoOqjWH7QDnWNloSSFkaVAHoWJFt670tDefi0JFVBxVt+sTWczELWR3iU/ExooAgU1NZJHHG0DYJE72qzkLMsOKJcgVdRu3NAKxOKTX94x1JUvWdQTVn2fge8EJluHrWItsTSPreHzXDYHDDxpKtIJSFJ1EtZhEV2l7aTcSe7OlEslwhBBUdxrL3HAiYxc8rJUaLNyQKtV3AB+sAFRGomqqMb3uw8gS/SBu+CbKbKOzxmIJYol+Jq1dyWDF6sYockyiWlClKmKAAfSzML/ZNKXiCkZmor1l3ADsB63ofUExQT/wCpqZWH7jCBC8RNLKmHUQl9m0hyBTh61jTHBzdIVh0rIMPi5rFRXMQ40poQOFMC4D+8V2Cy9EmUJQQEhIAqzkjdRNSY+HZf24xuEWsypgQTRQ0IIO91And7xvN/qPi1pUFLBUq6wkBVdgQWHFvnHe8MvF4Oym7V9mtCzM1+GnhSn4X3UodbU/OKH+n04IBQUqTLakxwBqZyCT8RZvu3zHLO0RlupX+RRNljUD1J1VPQgiHGK7ezZ6kuwSKANQAbjg7MAzRUoSaoLKftx23+OTLLDxJfn/t7vSPneGBIJuTBGcY1M1Tv4yqvAHn6D2MaysMEpZ3ezdKV8vzi4pRVIRzIlcff2IcYZ0pfdrQrwygCeRBc3GABt4T6BnhMYf7iX4qg/P8AU2i0wmd6gQzgAuHLHepsPWPmK5K5kxkGptU+7xTYDIVEIBmTRQOAXSpr0YuOscvyErVspF3nPbVEvCJQkgTjLA8NdKilnS162biJDJM0lSFMZEwy0pCVup1LKnYaWrfU4LdYfjL8LhggLQFKfxFRcUB8IH4jsXo9Yje2SpuJUhSEghP+pZthdnqCX21REJwf1Hqz8jGypeIMyQFSia6FLBAq6aNQjS7E2PuBOxhXMXLLMoFid3qSLNTbaEaJa+8KACVlRBG73L9XePMVLmIPiSpKnLl7+oofMGN5YE370mx7KyYA8gM/T19I3kYZCSCHCuXJofK3pCPC46YVBOo+JQ32HAAt5GKoaXAIerVDdHrYbRy5d8fG/Skkw2XiwgKExelCgUuxVU0ctW4Z+vv6vKdOHMzvErA8IX8JVWwQSCCkEBzXfrAOEm6V0coezB0lN/T3g/GJlgHQgJcE08nd+rD1vGe/01HqY4XEBMlem5Ulqg6QKk7gJet4DMjWrSVM5ZyN+pfpTy3g7L8MtSSUDq9A1WdzQ2NesciWsVWXIrWrVZyR6fdYzH/01/8ATRQAoFKktRSrUqaEM9rhvKsDyDrJDqKv+tuulI6tzYRTYHEpxUrSpGpYLttZqbEUatod4fs0gDwoCCCHIevqatFVYKkTmWS5gWydKAPiWpIBAItS5P2IN7Q56pCdEten/tTxeZFoJxqSoCWlI0WDpF2B2Le/B4icxnZ46SwS4c/V2d2NYAF//ILdlqJJNXBVa7an03v/ADHeJxCFpYKUDapBa2w26fzAQllJ0Hyp0pTaHE3stNKUqUe7SbOanklg8TQnK/CRxOI7k6S5AF+eGrxuYLlYkFIOoBwCxNfWsGdqspRKS4WlQAFA9XNwd2Lj03hAjLAQCEqqHoD+kdcMEZxsy6XK8nCUImygZkxSilQW4ALpSCQ1HexMT3aOSuWhKkpOlSlJ1lJYEM+lYA1Dg9DwY+oSsuClJW+tPeunVtSr7EhSb3rE32u/pdN0qnIxClEKdSVgJSxAJMsIZKQFcjZ3O5h0X8imQPZ3AYiemasf5JUqk0AgqGt9Kgm5S6SHFL+guVZdME+X3aVE6jp0pKiQCQ4SA6qAmnB4j8cb3UyaTQLIB7s6EljqAZNCAdvOKrJ80MnWtE2V/dIfRVDHXVWkkp1EJ1FmPxAVtHV/Ftpembu1QJmsmVh0olKUU4p+8mOlKgkOVAKUUklZFdBo4YtqeFmcZPIQ2mcDrLhkubOxILab2DgkdY0z7s9PRMVNWpc1SnK5rpICy5I1g6SXfwijggO1ds9yjTh0KOlBIC0oC3FWTMCAplhjodvCGLEl20i06plkvNl6VFPBaNJaCaVjdS0rJUtypVSaCu70q8ejEsGSG6u7vSvFOI0EDy5mk7Hzhnl8+oY3vwPu3rAC8QopCXcCwZP1Zz6xthltUmuwP3WJoY7/ALZ6n3H3WAcXMSknU/oaxrIzphp0v+kcYUiZiEBdQSWADgkCjjcOIT+qbYD3LcmCWVUKIsWo7Ctav8usNlLqkBek7hIqQzspyz2FOeTUiagIla1AzFKPhApQ2unxVBp/1MDpxaVrKpwTLRpKCiWkhVWu5oSd67VjyJyc3bNkkuAEyYVVUXuG4e/n19I/eFSWSSzsKEOeCD4uelIYy8nK1qEp9Dsndrsklttz9Y8xWBMsOpxMB0gkXAdwX3sQevWIH4KsRJD6mBWn4Swd2LgC6aUvGCaEhtPLG71rTb9YJWFApBCg6SxqAabm13jMSio2J8gT59PXzibZXATE4vuklRFHGrSBYsCQ3kXg4aCkcmzcA0JcV/aOp+VnugV/CXBSXcDdw1H2hZkqtI7lRUpaSwSXHgcM9KkObcja2qjtG16iL6a4idMAWmUfGkPa4TUpL7NSu0C4bOEFKgXSoFtJfwlyGJ+G53N4eSAzqUPhs5O9RXfyhbOwwUhbhISGegqavfap9oUWqpoH/op+z89ExEuQh9QckgWdRUQFEcNb/YNaPO0GSKk6UzSyyQpgQx1FmdqJYN6HmEP9PpoRiZiwGDApKvC4SSoOSABQO3ndoa532rlzKanWol5hLsPwpAuEgkkHrHRPA0uEbBGJyxcqWlacQBMN0IUxGwo1o5l9qJyTpmHV/wB0sDX75EAT1lwFFzv/ACY9l6QBZyKcvxctHOrfEKyyykqmaSuYfFYq4rwbt1jbMpKpSSDpLi+x9IQ9m8atQ7sEEoro1pNuUgU9zDtc7+5WQpK00IswcGhBALxo4uPGLYmsowqVTgVllOw1Aild3qSW+fNaTtDk6lFPjKkNQMCw4jZciXJlMsiqgAdyQDc+T35gqTnspilStbcA06E+UCi2B8/xvZpU6cmQVaTMBOojYG9eTSnWLXD9m1oSlLA6QA7irBuYVZlnclaDNShQmgsnQWcB9OovUEanJYVPEJk/1LLfF7aj8wK+cdMIyqkCVDL+nuazP7VCZqZh7tkpVRQUGoA3iVTioYvFYnEKxZXKUFKQkkFI8OqgoTUhnv6NHzjs12pacpEvDyipZ8NVeEbpSHp6dXioR2o0gAmWlYYqZTJSNw4crVX6Q547fgA2Zf0tw0qSqizqUCQpbaOQlVL1v0hZJ7G4OQEylacTNUQ3eFXhGwSiUwbxfEXLkcU+izs3kLShM0PqIZJdnFnJ6iN8HhpKVKmkJ7xyHGz/AIR7RCySSpjo+N/1GyP+2EuShHdoBKxU6XLBgHOkC9S51GIpeMUogKJUlFEgl2HA9B71vH1vtbNVPnGWkO6gA5fVT4dJqzvb/Xyg/NOx0iWZcqVLlhWhizDcO70OxPlZixqPyKVNEnxyRlK1hZSlXgqTwACSVeTbRgcEssWNbMLtR2vH0OWggnCzlMhUwl5fwElzswUQpxpJI4tFFnGKw8qW6Ul1JHwhyGASUsQ4ZL2asb/mT8A+PysMd0n2jZeHbb8iPSPqmA7QIKdRlEk0Vr0pt8Nhqat7wtxUrCArmz0KUnZKVrNUuSHUdzseIayP9BRBy5QSl26A+9fSluYb5Ng1BUmYUBSFMtNQNvC6vw3BqRF92YxmWLQpCZN/F3anWRW4f0FKCKBGMw1JaZSUFI1EJZx59CbxE8nqodEVOTPm/wCQaUsNKQkuAKszVc2KqU849xOQBDJUk62SEuaAuSaKajGjGKz+8lOpKdAZn0ENzT2uKQgxva6Upv8APrAqSop8DbgkMfrXrHA4MPDHLsX3SkgBKgCaC3DkOz7U/NxQzUy5kxC1yiDMUlk6W1MC9/xUJYmAsuxkqcpMyTMS+l2WCC3ITSj88xTTseEgBSqgiimfoS3lBq16VZ3mMkqRoQkBgzFrNQROIyz+3leGWlSiatTzZzaOsTmq0nUUGap7miR0Fa+UB4ztoky1JKCXJc/67MdhWlITYrBpcvvSe8Sk6gSFPRJ4IF9/sxO5rlqk/wCRK0oVLKQpBF0OQwUbUeGkrM5BlN+Jy4AZq0JtTzgEoUogptWrhx+z7xKlr1DXRTjc1Gh5KTMZidDgAlhpq5Jrb9Il8Zjpkz4zS+l6BqW584qc0xwlIUoaQqyQBc+dHG/vEzhJMwqDBQJrqa/kSGJfiO34yi1skErO8LOUlPKfv3ip7OdkV4uWZiVI0gsXU5H+zpFRt7wOjsJiSgLxCZUpBIOvvEBansANWk+0V2T9lMPJ/wAqFTJagQC8xDKsxBSTfzvHROarjISDJOULw606Uy5xAbUUl6BuaeRhfjey+KnTZc6dLkyzRxLCkgi5fxEg/rGmBzGaqYUyhrS6X0hTncElQodNH6RVJlT5iCmYh0DZSkkkckAW2qSTHIloygDLMOlygmWgszSxUA86gCXbrDNeFSogEFIFByr7eBMyzaXJSqYqboSBRKUpNf8A+a+8Ico7aKM4Jly1TDMrqWPnqBYBtgBBJWrEOs8x8tCCdIVp+ErJYED5x8xzLtZMmeAHUVH4UinkAPyi37aSpC5R1zEmcbVISORQV8ogcryx1MEqVMcgBLDwkNq8STSr2tGuGKSbYmepzOemRMkqVMllZGqjgpb4VG6RQP5kROLlTHLpL72/WPqeRZXKWNAmIUpAA0IIdLkF1FmICWDV3pBU/shl5UoqUHJJPhXcmtpg+kH5GnwdHyzD44pIILEbtDHLs0KSVq8RI4udq7AXgOXgUhiKvvGycOOsdTpiCJGaLSrVrUWII1KJqC4Jc8++8fRshwQRI70TdS5rLWVEXO4AYB616dS/zgYaGeLJXJE1AbQdKmfew8uscnyPOAPcLjkjErnJnIlzEUSJoOlSS7kAXSb12reFGMzyZMnKPeFJ0nSxdILBwCB8JIagD0oN0ndOnZg7A7XJPqYHw2ImIQdKloSSG0uBquL0cC23ntwCbot8LhFTFDTPSnWoLlyVAq0qIDp8RJSNYNOp2g/OcnnpGghI1IUFNV7uoMKHTy0QysxmrWla1qUo+FSrFTigIa4A+IVqHh6nPFKlAKUo6KgG4oxZV2sGeNIy1doSZhOz9GHHhStQp4iCQTSiuC27wiz/ALSLnkXSgOyfMMa/r1hn3xmAAgBJ/Cd/nesTuZFKJqtLabMKbVA+Xq8duDIpuqKC8qzeYkBIPhFKsT6Q9GdI7tSSrxLAB5ALu5e7HmItKnJIoN43RMIPyjpcLAc5pnLBMuWWQkaSAfiuVE+qiOKNtCyWsKU5PNGBFaWNzX0jrD4PvFadRFKBibVb6mNpOVsau49P5g4gG2S5suUFISzEOSoklkJICRW1Xa1N4YZTmyjLUpJJKXruXYkqetkkUFjCEo0VZ6Ee9PpB3ZScJU8LooGhCiLXe1f3jDLDaLAvMqzCeZapipWpKXOkDxlv9Qa0gLEKw2IK1ypZlkJ8QJo9nsQK8Qfhc4kKmOsHSA5UCQSaVZLVYMfIQqznMgoKKBf/AFDEjbU8edZQmxUgIISFBwySXF7h6evrBGLxYlSglgVFRAD3sGH8furlaisFZIO5saAhPmW+cB55iyllXuA+3P2IrHBSmkwsa4zPAUd3PKlMCyQH7sbANpDOz1Ntoa9ms0wakCT3EnvVBQVNneIAMVFWk7Bq1A6xAJmOWBUksPKtaCOEKSTpI/8AE0etf/2frHp/jVUibPohzLBy5gTKmSVjxBc8yz/jq+lKtQStrBKRRhw8FYbttJTNKkL79Ev4VqltWytBUqwHAHtWPnmIKC2guoFwpbGg/DpsBFR2FzCSJi52NWkslKUpIAo5qALpBPHJiJQSVjsusN/UGQzlIHJDfZ9CfyhTiv6oSpqimTIMwA/jNzyE8XqfzohzmfgcVjEABaZKfiLJAVWodweefmWB7V5thpZSjL0oQjT4lJCiSeCpRen6xKxx/QWZ9pO1k3GL7taQiWkjShIsepo5in7J5WoBCVoCUmvLi9SQGiG7NTkLm6JoKgTRIVpB8zwKxdY/tThcNqlIlJWfxgOQNiNRd9wfIQ8keapAUObZMqkySUaUfESly25DUFrwv/4RAUZqFiYNLqZKdSQd7V8rxH/+spqkHUpYlOdCZYr5Ebs5vyPOEOKxM1SXSuclJuDqA5/DfmMfxt8YhliMPJnKXMRLHd6lEap3dEs1KoUA5BNG4FYTrwssklzUvQpI9CakecLzOUGCVDe3VncEdBxHRxMzeal/X8g0brnrAJlTSAz0FoPwp1C0LxIUOfL+IZ5ZJBNmIunn7+7xswO0mD8uxQlk6gShYZQ/PzEETsKCKJD8fdowlSaCjRlKpKmMOx+Qy1yxMkkqDVTsWpy6VfKm0IZmCqWGlFHdxUV9xFj2QR41ghwabtbp6QpzTB+NYDMSRT59GePOnGm0KSXonODS4vQuKk/PgAQTLwdyRs1d+Y0kydJFGIZhxSCBqubNeJoSFuMCu7OmhpXirU4P6iJydl41hAoAPS1GHvFFm6gwAU7moO/DesIZ8taFEmnSrNePQ+NHWPRhJykBPhuL+4jwZUojy2gzAzqOK0duOtb+vMbSMatXi00O7g834je2ADgZcyWoKSNJSaHeDVLWVOoXuR+kEKnmtqXeOErUQC4Y7gOPrE2BxOlxzgMK6iRTQkq+YH1UINTIUb18hT+YGGqWrV6EdN/vyiZW4tIZQJw501agpS/n7wBiksSdn8zWjCGssl1O5ag8rhgKb7wvnk3Nnu/SPJLr+gBZZiadX4qXDcdd3hTn2KSoJDsXD9AP5hnmKyEKahALFrHl+hH6RHu5qb3/AFjr+Nj2e36IfBxl+SqKVqWW0oLbtSnzY9bQJNw4JZfhLXhzip2iQE7rKd9gN/l7wAhDiz0c0p99ekdWGTknJiAf7VINJj9APXloKw2WBW59Q/lYxscEpABIYfL9oLwkgLPiIHQUL7WjWwB5uXlKaMfvYwIcKtRYV5DMf3iml5eQA7+T29d4BxcpQLKS3UQKQCuTgShlNv632jjEd4FGYl2Ny7++/EFzsOsCu235sPyj3AZgZavEHBof184AFKJyk2UQ/BYeo3jLE4pRJJLk3PPp6w6zPI1EGbLIWLkChHpC3LsuM5RBUwFTyX2HWHtFLZgASMOpaglIcm0OkdmKB1l24/eGuAyxEuqUsbalFz+g9BtHRnjhXzjhyfLbf08Hr+wOTNUlWqnrX+fKDssngK0r3DIW1EHhVaAxuMmWpHeAUTR/24gZWG/2YG1vrHXxgOSChnGrYLBcEWdXURtiMPzCfCEy1hKnMsFlJvcM7bjyinyqVLmPL7wMt+7UPiBuBW9H+xTN8A67MAy5c1dyVH+fYfOMTLBcnj83P1aKNeVLlSGJ1MbsAWIYkt5/KFwkkooCE2B8vOOGTuTBixeUtpWSK10+hhNmqO8mBLlIF2o54FfeGuc5oJbprqA+LZulYQSlFSn5jfDD/JioEx0hD6RVua/Mwf2Xw6Zi/wC3njUhdEq3STYftAk6Qxir7H5OgzJKz8T6ufhevyHyjpk6QyW7SZCrDTe4NBRlf7PTV98Rvl+A1MnUWSPto+k9qezycStCiW0Av6/wYmsXl/dEhLBretfTaJWS0AixeAoWU44MBiaAGckvYh0lqvan6Q5zXLz8dz526DmFKpT7dfP7/OKT4AflyyU3BDWevlGs7A6w5S1/aApMsIYJUVEsS4YDo3L/ADguXmC6ByN6sx9YQDDBnWkVYpZJHJAZ/vrHGIQPxJZvhbzO/tHsrGJSXVc7pt0fi8cz1mbRGnzF/b1jilhe3C7JDtLMClhCXDF1cOWpCNGHLtFBmeD7tZsoHrV/5gU4dR8QAIHH5i8d+KKhFJGbBVywGGokjkmm3paHOACChilyxALFnd/ExqKwrUh672g7CTgltRUG9vvzinxAGqksG7sK9bVsPeAQyfhornYdIJUFKLJJV848VhT+IafNJr0eJQwnAZuU/EUl3cEVfkGh+cMMLMEwjUx3Y0PobFoTy8OCG0+ogqRJL0+W8JoA3Ez0EkEMBvT8oR5hgwS6SD8ocYLCBZLx+xuFAFD6QJ0Aiwc5UpYIcjiohrjMmGkYiT8C/iAHwn8tx6x+wuV61D7++YsexODeUuWtIKQst9+cRlpxaBEIV+IObXPyjnvE8n2P6RQ9suyxlqMyV8NyDsXDM167HiJ7/gJ5rqPs3yKgR6gRxxwyaG2M04ZVCz8P0j2fL1t4WIFWsesORQWoIzYLvQ+QjtsQlMosK0H36jpGmXTO7mpVpCmU/B4oX9YazsqUkOfhNXG4O9qGOsDkalrQw38Tee/QjeByVAXsjMUTEVFCN6OP4gP/AJZCHl6Sw2SNTdQ20BYtCgGSnUoBgOSKRGzFKMwqVRT16dI5ccdhsps97NpmF0MompNH9n42iaVloQtiCkEt6+b2/Iw5y3OFyjU6hdjxcMYZqmoxAOpLN1+cbpuIEdjcCnUAl6xa9h8ISDNUkpCRpSHNXqT5ceZjmR2bC1Copxf9+YpMtkaEhIYECo5axETOdqgOsShKQSpV9i20TeZJ1kEB0/7Xfz4r9YoMxwqlJ2DQjnktpKqC9h+0REBNiMMlTj8/yhROypiwtsf53inwvdpVqJci3HzuYyxi9ZYW6xonQEyMNRo4OEb7eHs3A8R3hcmKwSAw5t84rYROjDE2AH38o/KlDT40kKFmt6HaKEYBSXLUG+3G8aysONw4bpU3r9IewEXNwgUauR842w0vRcOORf2isGUoU7OHsPu7WhfiMr0mvuQ3yh7gY4LI5OIsRq3FlD3oYDzLsVMRVKSoXoz+38wYZKkHcEcQ4yvtAoMmZ4k9Q8TbXUAil5StKUBm5d3AsWoz1jKRlSqqW6gCw3HQvH0uUhExL6KEbVHpC3MMoA+FNOH+bGJWQZCHLiCNIbzgnDYRSvDZQqDs4t6mH8zCDcQPKToWGrWK2EeIyxa0lRSygK+n57QkxWDIJePpJkD3iZzrL2FLfxExn0YpykHTRnd2I6fq0OOzuYgTpktmBJUCPY/NoVYCi/OkZ43Dqkr1oJp5+x6RTV8EW+Owy1jSOKkUPps/nEtM7MKc/wCNN9wSfUvXzgab2knAJKVlgN2Jf145jaV2rn6Q5BLD8H7xKjJDPZqiUBrR7hpYBBZ+nMbzJN6vGkuQAh94LAbIw4BA1A6w/dm9bkPv06UhhlmBTLUU6WLUU1xx5iE02YkmSSBQbcu1+d/WKDBIUUlOoqKWKSoV8idxRvWM5AKcwUy1Ejw6iCRcB7sLtEnjMKlU9SZTlJs/k5+bxcZninSsCSS9CfCHel3rtWE/ZfJx32ol9KXP/kCw9nMEPqmDM5WVJTh9SxqF0nzqBTZ4xy1BFYscZhgoaduGpSJ+cgyl0FNxDUrAZ4EhJf79OIMnpexb3/KEKMeE1v0MZzM4JPHAhUAyxuOWilCPMGEU+SVqdvQQYMYFsFAPG01YSfDSlw8NcAUpw5UWt5wV/bswHr5xtKkgnd+TBJlMHO0NsAD+3KiAGcwyMoEVcMztzam9o6wKNatTCgjOaTrU53pE2BjMw7hqttazuHgVWALQ0Sh47VhzcQWAkWhViHaMdPP/AMq/l0illoHAdtxC7EywlZo9vv5w0wAM1wyTL1aSCCxZmqxaFkjC6qNDT+17xQSlwl3PD12hxgspA8tzFbUgMMmwKg1aNWto/Y2aEqNfDsfrXh4drlhItCTHzwtXSM11gYplAkPbeM8ThUp0kVrUR1hxfeDpckKBe8VYBk6SafP1hVm8mH8mqa3hPmT2I8jEp9AkloYw8kZKiaHUePaAsVh284a5FPox2+kaN8AAzDs6EylEB9Icc3FX4AhOnKVtF8pLhrv+cBJwdLJ9WiVIBPOSQTS9vSN+4Gh+BWDcYnxehjvLUguCKU/OCwOMvkkS9QHjW+l9gPt4zwecLQSNSSnkpLjzANmesOpKfEry/SEWSH/OnqVP84XtgNcXNQtChq1ODRLWLgNwT9W4g/LMF3aPE2otqboGb2F4Ckyh35oPj46A/WsOk2iHwYNNU1SPaFWJnpNxXyhlmRZJbiEGGqovXwm8NIDHE5eXdoEEmsPf/wAZ8jCkxaYj2XJqBBP9qaRnJ3g2Vb0hWB7Iw+kO1fOPPi8IHnHRP0jTD/lCA1EvS5gCeHLwfiDAivv5QIDyWbA2j3ETC9LX8o9lb/e8cfiX6wwOlYoEO9rNAc1BUpzR9tzHeAHj94KxAqPODwDTA4Btg33QQ0SkJEeShSOZx+oiH0YuzXHN4Rc/KFATG2K+MxxKjRcEdplMr0gpKmtHib+0czPihAFIxZEY4hbxnMjnaAATEocQNJQpB1C28HKgzEJ/xjyirA9weOSsCsMNA6RKIpMLUhohZYVMS0B//9k="/>
          <p:cNvSpPr>
            <a:spLocks noChangeAspect="1" noChangeArrowheads="1"/>
          </p:cNvSpPr>
          <p:nvPr/>
        </p:nvSpPr>
        <p:spPr bwMode="auto">
          <a:xfrm>
            <a:off x="612775" y="-715963"/>
            <a:ext cx="3048000" cy="2457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08446662"/>
              </p:ext>
            </p:extLst>
          </p:nvPr>
        </p:nvGraphicFramePr>
        <p:xfrm>
          <a:off x="76200" y="0"/>
          <a:ext cx="5257800" cy="723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338" name="Picture 2" descr="https://encrypted-tbn1.gstatic.com/images?q=tbn:ANd9GcSJ7mrV8BTQgnQOx6htPwrzbkP0mlnSFr431VT5k08hWWeBU7u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08806"/>
            <a:ext cx="3249612" cy="324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disc.sci.gsfc.nasa.gov/gesNews/images/deep_blue_aerosol_Sahara_JuneAug0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3"/>
          <a:stretch/>
        </p:blipFill>
        <p:spPr bwMode="auto">
          <a:xfrm>
            <a:off x="5396706" y="4038600"/>
            <a:ext cx="3581400" cy="234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35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57261750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4800" y="838200"/>
            <a:ext cx="8153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Satellite air quality measurements are in their </a:t>
            </a:r>
            <a:r>
              <a:rPr lang="en-US" b="1" dirty="0" smtClean="0"/>
              <a:t>infancy with </a:t>
            </a:r>
            <a:r>
              <a:rPr lang="en-US" b="1" dirty="0"/>
              <a:t>50 </a:t>
            </a:r>
            <a:r>
              <a:rPr lang="en-US" b="1" dirty="0" err="1"/>
              <a:t>yr</a:t>
            </a:r>
            <a:r>
              <a:rPr lang="en-US" b="1" dirty="0"/>
              <a:t> of history of atmospheric composition </a:t>
            </a:r>
            <a:r>
              <a:rPr lang="en-US" b="1" dirty="0" smtClean="0"/>
              <a:t>measurements but </a:t>
            </a:r>
            <a:r>
              <a:rPr lang="en-US" b="1" dirty="0"/>
              <a:t>less than 10 </a:t>
            </a:r>
            <a:r>
              <a:rPr lang="en-US" b="1" dirty="0" err="1"/>
              <a:t>yr</a:t>
            </a:r>
            <a:r>
              <a:rPr lang="en-US" b="1" dirty="0"/>
              <a:t> of record with </a:t>
            </a:r>
            <a:r>
              <a:rPr lang="en-US" b="1" dirty="0" smtClean="0"/>
              <a:t>modern </a:t>
            </a:r>
            <a:r>
              <a:rPr lang="en-US" b="1" dirty="0" err="1" smtClean="0"/>
              <a:t>multisensor</a:t>
            </a:r>
            <a:r>
              <a:rPr lang="en-US" b="1" dirty="0" smtClean="0"/>
              <a:t> </a:t>
            </a:r>
            <a:r>
              <a:rPr lang="en-US" b="1" dirty="0"/>
              <a:t>platforms from polar and geostationary orbits</a:t>
            </a:r>
            <a:r>
              <a:rPr lang="en-US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Success has been shown at retrieving the column of several gases in visible and IR </a:t>
            </a:r>
            <a:r>
              <a:rPr lang="en-US" b="1" dirty="0" smtClean="0"/>
              <a:t>wavelengths.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Aerosols have been quantified using the AOD and the relationship between AOD and PM2.5 is being actively investigated.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1171" t="11458" r="63690" b="39583"/>
          <a:stretch>
            <a:fillRect/>
          </a:stretch>
        </p:blipFill>
        <p:spPr bwMode="auto">
          <a:xfrm>
            <a:off x="3617029" y="1828800"/>
            <a:ext cx="1848255" cy="14478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0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4800" y="838200"/>
            <a:ext cx="8153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Satellite air quality measurements are in their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infancy with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50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yr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 of history of atmospheric composition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measurements but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less than 10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yr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 of record with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modern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multisensor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platforms from polar and geostationary orbits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Success has been shown at retrieving the column of several gases in visible and IR </a:t>
            </a:r>
            <a:r>
              <a:rPr lang="en-US" b="1" dirty="0" smtClean="0"/>
              <a:t>wavelengths.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Aerosols have been quantified using the AOD and the relationship between AOD and PM2.5 is being actively investigated.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http://vector.me/files/images/1/2/123189/green_tick_clip_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800" y="3999971"/>
            <a:ext cx="1303288" cy="13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1171" t="11458" r="63690" b="39583"/>
          <a:stretch>
            <a:fillRect/>
          </a:stretch>
        </p:blipFill>
        <p:spPr bwMode="auto">
          <a:xfrm>
            <a:off x="3647872" y="1828800"/>
            <a:ext cx="1848255" cy="14478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74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49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4800" y="838200"/>
            <a:ext cx="8153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Satellite air quality measurements are in their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infancy with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50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yr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 of history of atmospheric composition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measurements but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less than 10 </a:t>
            </a:r>
            <a:r>
              <a:rPr lang="en-US" b="1" dirty="0" err="1">
                <a:solidFill>
                  <a:schemeClr val="bg1">
                    <a:lumMod val="65000"/>
                  </a:schemeClr>
                </a:solidFill>
              </a:rPr>
              <a:t>yr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 of record with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modern </a:t>
            </a:r>
            <a:r>
              <a:rPr lang="en-US" b="1" dirty="0" err="1" smtClean="0">
                <a:solidFill>
                  <a:schemeClr val="bg1">
                    <a:lumMod val="65000"/>
                  </a:schemeClr>
                </a:solidFill>
              </a:rPr>
              <a:t>multisensor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platforms from polar and geostationary orbits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Success has been shown at retrieving the column of several gases in visible and IR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wavelengths.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Aerosols have been quantified using the AOD and the relationship between AOD and PM2.5 is being actively investigated.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http://vector.me/files/images/1/2/123189/green_tick_clip_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800" y="3999971"/>
            <a:ext cx="1303288" cy="130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1171" t="11458" r="63690" b="39583"/>
          <a:stretch>
            <a:fillRect/>
          </a:stretch>
        </p:blipFill>
        <p:spPr bwMode="auto">
          <a:xfrm>
            <a:off x="3647872" y="1828800"/>
            <a:ext cx="1848255" cy="14478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849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9" descr="glob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7479" y="3990975"/>
            <a:ext cx="4327471" cy="28194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Why do people study aerosols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?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47514765"/>
              </p:ext>
            </p:extLst>
          </p:nvPr>
        </p:nvGraphicFramePr>
        <p:xfrm>
          <a:off x="457200" y="46970"/>
          <a:ext cx="4572000" cy="302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23438" r="8438" b="11425"/>
          <a:stretch/>
        </p:blipFill>
        <p:spPr bwMode="auto">
          <a:xfrm>
            <a:off x="24605" y="3429000"/>
            <a:ext cx="4722798" cy="337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010266797"/>
              </p:ext>
            </p:extLst>
          </p:nvPr>
        </p:nvGraphicFramePr>
        <p:xfrm>
          <a:off x="2819400" y="105092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90600" y="990600"/>
            <a:ext cx="1143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health</a:t>
            </a:r>
          </a:p>
          <a:p>
            <a:endParaRPr lang="en-US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11" t="34066" r="31335" b="21907"/>
          <a:stretch/>
        </p:blipFill>
        <p:spPr bwMode="auto">
          <a:xfrm>
            <a:off x="5563228" y="128380"/>
            <a:ext cx="3352172" cy="215762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5</a:t>
            </a:fld>
            <a:endParaRPr lang="en-US"/>
          </a:p>
        </p:txBody>
      </p:sp>
      <p:pic>
        <p:nvPicPr>
          <p:cNvPr id="5122" name="Picture 2" descr="http://climatekids.nasa.gov/review/how-to-help/carbon_footprint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659" y="2672637"/>
            <a:ext cx="1213241" cy="8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78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50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685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Although the desire for the use of satellite data for </a:t>
            </a:r>
            <a:r>
              <a:rPr lang="en-US" b="1" dirty="0" smtClean="0"/>
              <a:t>air quality </a:t>
            </a:r>
            <a:r>
              <a:rPr lang="en-US" b="1" dirty="0"/>
              <a:t>purposes is widely stated, the reality is that </a:t>
            </a:r>
            <a:r>
              <a:rPr lang="en-US" b="1" dirty="0" smtClean="0"/>
              <a:t>many of </a:t>
            </a:r>
            <a:r>
              <a:rPr lang="en-US" b="1" dirty="0"/>
              <a:t>the measurements have not yet met the promise </a:t>
            </a:r>
            <a:r>
              <a:rPr lang="en-US" b="1" dirty="0" smtClean="0"/>
              <a:t>that they </a:t>
            </a:r>
            <a:r>
              <a:rPr lang="en-US" b="1" dirty="0"/>
              <a:t>can be operationally used for today’s air </a:t>
            </a:r>
            <a:r>
              <a:rPr lang="en-US" b="1" dirty="0" smtClean="0"/>
              <a:t>quality monitoring requirements.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Combining multiple measurements and models </a:t>
            </a:r>
            <a:r>
              <a:rPr lang="en-US" b="1" dirty="0" smtClean="0"/>
              <a:t>improves the </a:t>
            </a:r>
            <a:r>
              <a:rPr lang="en-US" b="1" dirty="0"/>
              <a:t>understanding of the physics of the </a:t>
            </a:r>
            <a:r>
              <a:rPr lang="en-US" b="1" dirty="0" smtClean="0"/>
              <a:t>measurement and </a:t>
            </a:r>
            <a:r>
              <a:rPr lang="en-US" b="1" dirty="0"/>
              <a:t>improves the precision</a:t>
            </a:r>
            <a:r>
              <a:rPr lang="en-US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Strengths of satellite measurement are found in </a:t>
            </a:r>
            <a:r>
              <a:rPr lang="en-US" b="1" dirty="0" smtClean="0"/>
              <a:t>emissions identification </a:t>
            </a:r>
            <a:r>
              <a:rPr lang="en-US" b="1" dirty="0"/>
              <a:t>(fires especially), event tracking </a:t>
            </a:r>
            <a:r>
              <a:rPr lang="en-US" b="1" dirty="0" smtClean="0"/>
              <a:t>and transport</a:t>
            </a:r>
            <a:r>
              <a:rPr lang="en-US" b="1" dirty="0"/>
              <a:t>, definition of boundaries of large-scale </a:t>
            </a:r>
            <a:r>
              <a:rPr lang="en-US" b="1" dirty="0" smtClean="0"/>
              <a:t>pollution features</a:t>
            </a:r>
            <a:r>
              <a:rPr lang="en-US" b="1" dirty="0"/>
              <a:t>, and providing some evidence for profiles </a:t>
            </a:r>
            <a:r>
              <a:rPr lang="en-US" b="1" dirty="0" smtClean="0"/>
              <a:t>of pollutants </a:t>
            </a:r>
            <a:r>
              <a:rPr lang="en-US" b="1" dirty="0"/>
              <a:t>well above the surface.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8" descr="http://static.freepik.com/free-photo/red-x-cross-wrong-not-clip-art_4283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1533343"/>
            <a:ext cx="1333500" cy="133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3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51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685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Although the desire for the use of satellite data for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air quality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purposes is widely stated, the reality is that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many of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the measurements have not yet met the promise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that they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can be operationally used for today’s air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quality monitoring requirements.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Combining multiple measurements and models </a:t>
            </a:r>
            <a:r>
              <a:rPr lang="en-US" b="1" dirty="0" smtClean="0"/>
              <a:t>improves the </a:t>
            </a:r>
            <a:r>
              <a:rPr lang="en-US" b="1" dirty="0"/>
              <a:t>understanding of the physics of the </a:t>
            </a:r>
            <a:r>
              <a:rPr lang="en-US" b="1" dirty="0" smtClean="0"/>
              <a:t>measurement and </a:t>
            </a:r>
            <a:r>
              <a:rPr lang="en-US" b="1" dirty="0"/>
              <a:t>improves the precision</a:t>
            </a:r>
            <a:r>
              <a:rPr lang="en-US" b="1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Strengths of satellite measurement are found in </a:t>
            </a:r>
            <a:r>
              <a:rPr lang="en-US" b="1" dirty="0" smtClean="0"/>
              <a:t>emissions identification </a:t>
            </a:r>
            <a:r>
              <a:rPr lang="en-US" b="1" dirty="0"/>
              <a:t>(fires especially), event tracking </a:t>
            </a:r>
            <a:r>
              <a:rPr lang="en-US" b="1" dirty="0" smtClean="0"/>
              <a:t>and transport</a:t>
            </a:r>
            <a:r>
              <a:rPr lang="en-US" b="1" dirty="0"/>
              <a:t>, definition of boundaries of large-scale </a:t>
            </a:r>
            <a:r>
              <a:rPr lang="en-US" b="1" dirty="0" smtClean="0"/>
              <a:t>pollution features</a:t>
            </a:r>
            <a:r>
              <a:rPr lang="en-US" b="1" dirty="0"/>
              <a:t>, and providing some evidence for profiles </a:t>
            </a:r>
            <a:r>
              <a:rPr lang="en-US" b="1" dirty="0" smtClean="0"/>
              <a:t>of pollutants </a:t>
            </a:r>
            <a:r>
              <a:rPr lang="en-US" b="1" dirty="0"/>
              <a:t>well above the surface.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8" descr="http://static.freepik.com/free-photo/red-x-cross-wrong-not-clip-art_4283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1533343"/>
            <a:ext cx="1333500" cy="133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72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52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685800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Although the desire for the use of satellite data for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air quality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purposes is widely stated, the reality is that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many of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the measurements have not yet met the promise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that they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can be operationally used for today’s air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quality monitoring requirements.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Combining multiple measurements and models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improves the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understanding of the physics of the 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measurement and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improves the precision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Strengths of satellite measurement are found in </a:t>
            </a:r>
            <a:r>
              <a:rPr lang="en-US" b="1" dirty="0" smtClean="0"/>
              <a:t>emissions identification </a:t>
            </a:r>
            <a:r>
              <a:rPr lang="en-US" b="1" dirty="0"/>
              <a:t>(fires especially), event tracking </a:t>
            </a:r>
            <a:r>
              <a:rPr lang="en-US" b="1" dirty="0" smtClean="0"/>
              <a:t>and transport</a:t>
            </a:r>
            <a:r>
              <a:rPr lang="en-US" b="1" dirty="0"/>
              <a:t>, definition of boundaries of large-scale </a:t>
            </a:r>
            <a:r>
              <a:rPr lang="en-US" b="1" dirty="0" smtClean="0"/>
              <a:t>pollution features</a:t>
            </a:r>
            <a:r>
              <a:rPr lang="en-US" b="1" dirty="0"/>
              <a:t>, and providing some evidence for profiles </a:t>
            </a:r>
            <a:r>
              <a:rPr lang="en-US" b="1" dirty="0" smtClean="0"/>
              <a:t>of pollutants </a:t>
            </a:r>
            <a:r>
              <a:rPr lang="en-US" b="1" dirty="0"/>
              <a:t>well above the surface.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Summary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8" descr="http://static.freepik.com/free-photo/red-x-cross-wrong-not-clip-art_4283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1533343"/>
            <a:ext cx="1333500" cy="133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75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Passive remote sensing in the visible spectrum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28" y="523220"/>
            <a:ext cx="914037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In the UV </a:t>
            </a:r>
            <a:r>
              <a:rPr lang="en-US" b="1" dirty="0" smtClean="0"/>
              <a:t>(250– 400 nm</a:t>
            </a:r>
            <a:r>
              <a:rPr lang="en-US" b="1" dirty="0"/>
              <a:t>) and visible </a:t>
            </a:r>
            <a:r>
              <a:rPr lang="en-US" b="1" dirty="0" smtClean="0"/>
              <a:t>(400–700 nm</a:t>
            </a:r>
            <a:r>
              <a:rPr lang="en-US" b="1" dirty="0"/>
              <a:t>) </a:t>
            </a:r>
            <a:r>
              <a:rPr lang="en-US" b="1" dirty="0" smtClean="0"/>
              <a:t>range of </a:t>
            </a:r>
            <a:r>
              <a:rPr lang="en-US" b="1" dirty="0"/>
              <a:t>wavelengths, the Sun’s input and reflected light </a:t>
            </a:r>
            <a:r>
              <a:rPr lang="en-US" b="1" dirty="0" smtClean="0"/>
              <a:t>dominate the </a:t>
            </a:r>
            <a:r>
              <a:rPr lang="en-US" b="1" dirty="0"/>
              <a:t>radiance being emitted back to space. 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55906056"/>
              </p:ext>
            </p:extLst>
          </p:nvPr>
        </p:nvGraphicFramePr>
        <p:xfrm>
          <a:off x="-1143000" y="1219200"/>
          <a:ext cx="8077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610452199"/>
              </p:ext>
            </p:extLst>
          </p:nvPr>
        </p:nvGraphicFramePr>
        <p:xfrm>
          <a:off x="2133600" y="1321950"/>
          <a:ext cx="9829800" cy="5383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6" t="30664" r="39148" b="40241"/>
          <a:stretch/>
        </p:blipFill>
        <p:spPr bwMode="auto">
          <a:xfrm>
            <a:off x="1295400" y="5610075"/>
            <a:ext cx="3048000" cy="118344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47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Passive remote sensing in the IR spectrum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8" t="28132" r="40426" b="19333"/>
          <a:stretch/>
        </p:blipFill>
        <p:spPr bwMode="auto">
          <a:xfrm>
            <a:off x="152400" y="609600"/>
            <a:ext cx="4977581" cy="364285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4343400" y="990600"/>
            <a:ext cx="1600200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943600" y="667434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Source radiance from the surface </a:t>
            </a:r>
            <a:endParaRPr lang="en-US" b="1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1632155" y="3188110"/>
            <a:ext cx="113071" cy="1607575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17422" y="4754916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Source radiance from the </a:t>
            </a:r>
            <a:r>
              <a:rPr lang="en-US" b="1" dirty="0"/>
              <a:t>t</a:t>
            </a:r>
            <a:r>
              <a:rPr lang="en-US" b="1" dirty="0" smtClean="0"/>
              <a:t>op of the atmosphere</a:t>
            </a:r>
            <a:endParaRPr lang="en-US" b="1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648200" y="1752600"/>
            <a:ext cx="1600200" cy="1143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638368" y="2895600"/>
            <a:ext cx="1610032" cy="7620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268065" y="2541779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Thermal emission from the atmosphere</a:t>
            </a:r>
            <a:endParaRPr lang="en-US" b="1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t="18620" r="9161" b="15205"/>
          <a:stretch/>
        </p:blipFill>
        <p:spPr bwMode="auto">
          <a:xfrm>
            <a:off x="5131782" y="4296697"/>
            <a:ext cx="4006689" cy="254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8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Uplooking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instruments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2" t="57509" r="29502" b="31319"/>
          <a:stretch/>
        </p:blipFill>
        <p:spPr bwMode="auto">
          <a:xfrm>
            <a:off x="342900" y="4556564"/>
            <a:ext cx="4572000" cy="65776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V="1">
            <a:off x="4330817" y="4419600"/>
            <a:ext cx="266700" cy="61758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56" t="31719" r="25606" b="55029"/>
          <a:stretch/>
        </p:blipFill>
        <p:spPr bwMode="auto">
          <a:xfrm>
            <a:off x="368300" y="5410200"/>
            <a:ext cx="3558838" cy="77724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 flipV="1">
            <a:off x="3581400" y="4520278"/>
            <a:ext cx="266700" cy="61758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55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2" t="32552" r="17187" b="26432"/>
          <a:stretch/>
        </p:blipFill>
        <p:spPr bwMode="auto">
          <a:xfrm>
            <a:off x="1479327" y="544991"/>
            <a:ext cx="6236379" cy="3720568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5319120" y="4661654"/>
            <a:ext cx="3507508" cy="2043605"/>
            <a:chOff x="769194" y="1970214"/>
            <a:chExt cx="2375232" cy="1395369"/>
          </a:xfrm>
        </p:grpSpPr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 l="49944" t="43826" r="15618" b="20189"/>
            <a:stretch>
              <a:fillRect/>
            </a:stretch>
          </p:blipFill>
          <p:spPr bwMode="auto">
            <a:xfrm>
              <a:off x="769194" y="1970214"/>
              <a:ext cx="2375232" cy="1395369"/>
            </a:xfrm>
            <a:prstGeom prst="rect">
              <a:avLst/>
            </a:prstGeom>
            <a:ln w="3175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cxnSp>
          <p:nvCxnSpPr>
            <p:cNvPr id="20" name="Straight Arrow Connector 19"/>
            <p:cNvCxnSpPr/>
            <p:nvPr/>
          </p:nvCxnSpPr>
          <p:spPr>
            <a:xfrm flipV="1">
              <a:off x="2029174" y="2520321"/>
              <a:ext cx="228600" cy="21649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1657859" y="2259824"/>
              <a:ext cx="1159775" cy="294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-</a:t>
              </a:r>
              <a:r>
                <a:rPr lang="en-US" b="1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slope=TOD</a:t>
              </a:r>
              <a:endPara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52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B50FB-F348-4694-AF6F-4F7CC6A606E0}" type="slidenum">
              <a:rPr lang="en-US" smtClean="0"/>
              <a:t>56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-1" y="0"/>
            <a:ext cx="8934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AERONET: Inversion assumptions 2012…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44260902"/>
              </p:ext>
            </p:extLst>
          </p:nvPr>
        </p:nvGraphicFramePr>
        <p:xfrm>
          <a:off x="685800" y="1295400"/>
          <a:ext cx="7848600" cy="48832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800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57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Occultation and near-nadir viewing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20" t="14547" r="6745" b="2983"/>
          <a:stretch/>
        </p:blipFill>
        <p:spPr bwMode="auto">
          <a:xfrm>
            <a:off x="5715000" y="3501441"/>
            <a:ext cx="3124468" cy="333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14376635"/>
              </p:ext>
            </p:extLst>
          </p:nvPr>
        </p:nvGraphicFramePr>
        <p:xfrm>
          <a:off x="-1905000" y="533400"/>
          <a:ext cx="77724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44240" r="8438" b="11426"/>
          <a:stretch/>
        </p:blipFill>
        <p:spPr bwMode="auto">
          <a:xfrm>
            <a:off x="3021327" y="456797"/>
            <a:ext cx="610090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56" t="31719" r="25606" b="55029"/>
          <a:stretch/>
        </p:blipFill>
        <p:spPr bwMode="auto">
          <a:xfrm>
            <a:off x="2156162" y="5156430"/>
            <a:ext cx="3558838" cy="77724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037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Satellites orbits: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740152423"/>
              </p:ext>
            </p:extLst>
          </p:nvPr>
        </p:nvGraphicFramePr>
        <p:xfrm>
          <a:off x="90194" y="523220"/>
          <a:ext cx="4634205" cy="3413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http://upload.wikimedia.org/wikipedia/commons/thumb/f/f7/An_image_describing_the_semi-major_and_semi-minor_axis_of_eclipse.png/550px-An_image_describing_the_semi-major_and_semi-minor_axis_of_eclips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523220"/>
            <a:ext cx="4273082" cy="168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233.photobucket.com/albums/ee15/sattech07/Keplers1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016829"/>
            <a:ext cx="3298591" cy="248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earth-www.larc.nasa.gov/ceresweb/IWG/glossary/gifs/perigee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572000"/>
            <a:ext cx="2362200" cy="200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58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287048" y="2501760"/>
            <a:ext cx="3556000" cy="2133600"/>
            <a:chOff x="5351675" y="2438400"/>
            <a:chExt cx="3556000" cy="2133600"/>
          </a:xfrm>
        </p:grpSpPr>
        <p:pic>
          <p:nvPicPr>
            <p:cNvPr id="2052" name="Picture 4" descr="http://i233.photobucket.com/albums/ee15/sattech07/ecentricty2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1675" y="2438400"/>
              <a:ext cx="3556000" cy="213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5944039" y="3002894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a</a:t>
              </a:r>
              <a:endParaRPr lang="en-US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84791" y="3438713"/>
              <a:ext cx="30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</a:t>
              </a:r>
              <a:endParaRPr lang="en-US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94411" y="3808045"/>
              <a:ext cx="198076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eccentricity=c/a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6697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831" y="30777"/>
            <a:ext cx="8772594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CALIPSO (Cloud-Aerosol </a:t>
            </a:r>
            <a:r>
              <a:rPr lang="en-US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Lidar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Infrared Pathfinder Satellite</a:t>
            </a:r>
          </a:p>
          <a:p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Observation APR-28-2006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0456"/>
              </p:ext>
            </p:extLst>
          </p:nvPr>
        </p:nvGraphicFramePr>
        <p:xfrm>
          <a:off x="7542511" y="1202028"/>
          <a:ext cx="1449089" cy="1693572"/>
        </p:xfrm>
        <a:graphic>
          <a:graphicData uri="http://schemas.openxmlformats.org/drawingml/2006/table">
            <a:tbl>
              <a:tblPr firstRow="1" bandRow="1">
                <a:tableStyleId>{638B1855-1B75-4FBE-930C-398BA8C253C6}</a:tableStyleId>
              </a:tblPr>
              <a:tblGrid>
                <a:gridCol w="1449089"/>
              </a:tblGrid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Instruments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i="1" u="sng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CALIOP</a:t>
                      </a:r>
                      <a:endParaRPr lang="en-US" b="1" i="1" u="sng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WFC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2339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IIR</a:t>
                      </a:r>
                      <a:endParaRPr lang="en-US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6" name="Picture 4" descr="A-Train Concept Draw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46" y="1219200"/>
            <a:ext cx="3017520" cy="1923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365847293"/>
              </p:ext>
            </p:extLst>
          </p:nvPr>
        </p:nvGraphicFramePr>
        <p:xfrm>
          <a:off x="3657600" y="1066800"/>
          <a:ext cx="35814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2" descr="http://www-calipso.larc.nasa.gov/resources/images/Calipso-01B-102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248025"/>
            <a:ext cx="2027114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981825" y="3343870"/>
            <a:ext cx="213360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Cloud-Aerosol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Lidar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with Orthogonal Polarization</a:t>
            </a: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1308740762"/>
              </p:ext>
            </p:extLst>
          </p:nvPr>
        </p:nvGraphicFramePr>
        <p:xfrm>
          <a:off x="1524000" y="3003931"/>
          <a:ext cx="4953000" cy="35492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8229600" y="2010156"/>
            <a:ext cx="0" cy="1333714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2514600" y="5680234"/>
            <a:ext cx="5262128" cy="921068"/>
            <a:chOff x="3657600" y="2022157"/>
            <a:chExt cx="5262128" cy="921068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15" t="30005" r="4750" b="63182"/>
            <a:stretch/>
          </p:blipFill>
          <p:spPr bwMode="auto">
            <a:xfrm>
              <a:off x="3657600" y="2524125"/>
              <a:ext cx="5262128" cy="4191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815" t="10893" r="4750" b="81102"/>
            <a:stretch/>
          </p:blipFill>
          <p:spPr bwMode="auto">
            <a:xfrm>
              <a:off x="3657600" y="2022157"/>
              <a:ext cx="5262128" cy="4924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CC440-F883-44DC-8C13-3AEC32F67948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8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35097026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72349355"/>
              </p:ext>
            </p:extLst>
          </p:nvPr>
        </p:nvGraphicFramePr>
        <p:xfrm>
          <a:off x="76200" y="609600"/>
          <a:ext cx="90678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Satellite observations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AutoShape 2" descr="data:image/jpeg;base64,/9j/4AAQSkZJRgABAQAAAQABAAD/2wCEAAkGBhQSEBUUExQWFBQUFBgVFxUYGBgYGBkcGBUYFhccFhgXHCYeFxkkGRcXHy8gIycqLSwsFR4xNTAqNSgrLCoBCQoKDgwOGg8PGikkHyQpLC80LSwtKSwsLCwsKSwsLCwsKSwqLCwsLCwsLCk0LCwtLCwsLSksLCwsLCwsLCosLP/AABEIAMgA/AMBIgACEQEDEQH/xAAcAAACAgMBAQAAAAAAAAAAAAAABgUHAgMEAQj/xABLEAACAQMCAwQFBwkGBAUFAAABAgMABBESIQUGMRNBUWEHFCJxgSMyU5GSodEVM0JSYnKxwcIWQ4Ky0uEkc6LwJVRVY5NEg4Sz0//EABoBAAIDAQEAAAAAAAAAAAAAAAABAgMEBQb/xAA1EQABAwEFBQcEAgIDAQAAAAABAAIRAwQSITFRBUFhgbETFXGhwdHwFDIzkSJSI0Ji4fEG/9oADAMBAAIRAxEAPwCdoorZBAzsFUZYnAAr1ZMLyAErXW2JS3s4J8MAkj6u6m7hfKKKAZfbb9X9Ef6vjU9FCqjCgKPADH8K51W3sBholdOls97hLzCrkcImPSJ/smsvyLP9E/2TVj0VR3i/+oWju1n9iq6HAp/on+qshy/cfRN9341YdFLvF+gT7tp6nyVfDlu4+iP1r+Nejli4+j/6k/1VYFFLvCpoPP3T7tpany9kgjla4+j/AOpPxr0cq3H6g+0v40+0Uu8Kug8/dPu6lqfL2SGOU7j9VftCsv7I3Hgv2qea1Pcb4ALY64o+vqnT5zTGzaR1SZ/ZCfwT7X+1e/2Pn/Y+0fwp3U/CvaX19Xgju6lxSP8A2On/AGPtH/TXv9jp/FPtH/TTvRS+vq8Ed30eKSf7Gz+KfaP+mj+xs/in2j/pp2oo+vq8E+76PFJH9jZ/FPtH/TR/Y6f9j7R/0070UfX1eCO76PFIx5Qn/Y+1/tWJ5TuP1V+0Ke6KfeFXgl3dS4pBPK9x9H/1J+Nam5euB/dN8MH+Bqw6KkNoVNB5+6idm09xPl7Kt24RMOsT/ZNajasu7Kw8iCM/7VZtFSG0Xb2qB2a3c5VYzZNeVZs9hG/z0VveBUFxPk9SCYTpP6pOVPuPUVop2+m7BwhZqmz6jRLTKT6KzmhKsVYYIOCDWFdBc7JFOfKXCtEfake0/TyX/fr9VKNpBrkVB+kwX6zirNjQAADYAYHwrm7QqlrQwb109nUg5xedyyooorjLuIooooQiiiihCKKKKEIork4vdNFbyyIoZ0jd1U9CVUkA48xSpwL0oQyw5mBjmAGI1UsZdWy9iOrZPd3eON6EJ2rntW9k56gnP11E8p8fku1maSIRCOZolXOo+yBq1HpkE4291SU8WX2wNgTnod++pNxU2wZBXQk6k4BBrZXLCBq3IJHQD/veuqkRCTgAcEUUUUlFFFFFCEUUVpuZMDA3JBpgSouN0SsQWbcEAd22c1vFckF0fZGBg7bHf4iuypOEKFIhwkFFFFFQVqKKKKEIooooQlnnHhoKiYDdcK3mD0PwO3xpRqyuKQa4ZF8UP14yPvqta7lgqF1O6dy4O0KYbUvDepflaHVdJ+yGb6hgfeRT7SZyWnyznwj/AIsPwpzrFbzNWOC3bPEUZ1KKKKKwLoIorxmwMmk7iPPDsWFpEsiIcPcSOI4FPTGtvnH3U4TAlOVFItlzzNGyG7jiMMjaFuIJBJEG8GI+affTyDRCCF7RRRSSSrztzgLMLGq6pJQcFlYxoucFn0glv3R1qI5WvLKG0YhyWtFIaaSEq6CZiR2akFghY7L+NWBikjnHk6Sa7hlh+bIyR3IyBlEcSKxz1xpx47LVdRl8QmuH0e8blST1VUae3yzJdCJ48Zy57TWMHJzvnOSOvc+XiAlc7Z2z8K6axkjDDBq1uCbTBlc9tpz3k42JGBjyrqrlt4Sp6A/tZ7vdWV+fk2GsR5GkOcbE7DrsTmmcSiqd4XTRWuGPSoG5wOp61o4nxJLeJpJDpVfiSTsAo72J2AqKgF15rzNIvFuI3cimSWdOG2+cD5rSt72zhSfBckVDWyBzmy4tJJONxHKTh/IBwM/UalCmGq1K45ZcSHGOmN+njXFynxtrq1WR10PlkdfBkOlsZ7tq6WmwSCAfaJ38/DzqTAs1cxGK6LUggnABzjI766Kxj6dMeVDuAMkgAd52FQJkq1ggQsqK8zXiuCMggjypKSyooooQiiisJJMD+XjQhZGqukXBI8CR9RqywHJzkDy6/fVcXg+Uf99v8xrq7OzdyXJ2oIDefomHkhfalP7Kj7z+FNhNK3I4/O/4P66ZpYwRvWa2fnPLotNiwoCOPVbKK4oboLkEkgdD5V1o4IyN6ylpC0sqB2SWed7lmEFsrFfWpliZh1CYLPjzKjH+KliRElt57oxCSK1ZobW1wTGuhgmt0HziTkk9wFMvPXCpJI0kh/PQOs0fmydV+IP3Ur8G+Vkd7G8FpLIxaazmXZX/AEtAOCRnw/2DyWjKFx3FqPU750jMUNwIVhjKlNUoIBaNDuqljgePwq2LKMrGit1CKD7wADSDeQGKWJp5/XbsuOxgTCRof0pCBk+yuTqPSrBhzpGeuKRQ7KVnRWqW4VcBiAWOBnv91baioQVpurtY11McAb/V1pXb0n2QfSZNs41BWK/aC4++tfH0F1xCKzfPZaGmkGcawhAVD4qWOSPIVF3vFGmkuYzNBbWtqwRrdo1JkTGWO/TPQaem1U3icZVF4nGVYUFwrqGQhlYAhhuCD0IrZSx6OozHw+FHOHKtIEJ9oI0jFMjrjBFM9WgyFaDKK4uKoxj9lEdgykBzhdmG/vHWusNmoPmaM6IY1BIM6EjyU6zny2qxglwVdU3WmVNlsEbHf7vfSrxqQS8Vt4G+akLzgdxfUEB8yq6iPfmmwUrc6cBlkaK5tiBcW5JUHo6n5yn3/j0zmkFe3NKvHeLDtbi4YITDcizi1gtHAuPalKDqxOfuFF1YNP2UMxWSSeJ7iKcIIZIQqqU1KBkAscbnv8q08X4hbNcPJ2lzYTPjtFMGuOQjodG4yPHptnvzXbwpHmDi0WaWWYaZL64Uqqr+wDgtjJwqjr1oBkYqbSIxTjyVfmewglb5zp7XmQSpPxK5+NSoiIcnYg7+41p4Vw5beGOFB7EaBQe848fM9fjXbSkqhwvYlFQfOtgJrC4QsFzGSCSAMqQwyTsASAPjU0xORt7/ACpY5q5QlvJEb1kxxpgiIxh0LDPtMCwDHpswIGKipJX5f4dctYBhdMtk8JkZd+2UqDrjjbG0ZIO47tgNySz+jW8ibh0KI6MyJ7ag7qWYsQw6jrUAeMXcU78PM+qd54RDN2aDEToWkIQDT7IQ7ef1TPCfRykVyLmSeSSYHVkBIlJ/aWMbjyzv35qtl6TeTThRRRVqSxdsDJ6VyyynUp047hnz/hXs8+SABkZ+BxWwYkXw/iDUwIxKtAu4kL2CUnIIwRVcX352T/mP/mNWRDDpzvknv91VtefnH/fb/Ma6Wz/udyXG2pENhMvI/SX/AAf1Uw3h2HhkZ91L3I/SX3p/VTTis1rMVzy6K+yCbOB49SuZGGS/6OAB51qWQqx9k4Izj+ddNxHlcDrsfqrUSRl2xnGAB76oBBVjmkHznqtqsrr4iobinJdtcHMsSufEjDfaUgmpFCwdsAd2QP8AvrW5XEgI6eI76i4EZK2nWMRvUfwblW2tc9jEqE9Wxkn4nJqV3z5UKe6sqgrCZWqW2ViCQCV6Hwz1xXN612bBZXX2yQndnH3V2Jnv3rm4lw1J00uPMEdQfEUwdVZTcCQH5dFAc38vSyPHc2rhLmHIXV811bqpPn/34iBaGeeUNPwkNOP73UmjI6E5PT68edMEN/JbMEm9pM4WXuOP1vA+f8etMkMwYZHSoOpJVbNdxzaciFA8u8FeKR57hg1xOADpzoRV+aik9wz17yaYaCa8KAkHw6UNbdVQF0YI2A7gKgeZ2+UtAO+f+k1POgIwdxUBzGM3Fov/ALpP/Sauo/eqbTNw8uqYK8XO+fhXoFe1WtCwMQ8B9VejO/h3ULnJzjG2P55rVdXaxjLEDJwPMnoBQMUxJXtxcBAMkAk6Vz3k9AK5LaCR2WRyyYyOzyMHfYnHfitPD7R5JO2m6jIjTqEB/ix7zUrHGAMCpHDBXO/x/wARid59B7/pZV5qGcd9e15oGc9/jUVQuKXgsTXCXBQGaNCivvsG67dD1P2j413VjI4AyTgDqTSzP6SbBH0mfODgsquyD3uBilKUpormu5sAgdcfUK6FbO9a+y9onuIxipBTbAMla4lDrgjGNvq8DW6OMKMCslXHSvaCUF0oqsLo/KP++3+Y1Z9VfcfPb94/xNdTZ2buS4+08m8/RM/I/SX3p/VTTSryP0l/wf1Vtj9ItkZmiaXs3Ryh7RWVcqcHDEY6jvxWW2fmdy6LVYvwN59SmWsZI8jB76T+W+bZLm+mB9i2ECyQggZZe0K9oT19rBwPDFOINZAVrMHBaxBhSB1PeetcwtCFJ6MNxjy/Gu6sATk+Hd/OpXyFW6m0ojHfjBPWvdJznO2Olemse1GM9xpKyFlWMakDc5861pnfGdznLd3uFetECPaOR9Q+6kESYRNGjgo2GB6qa47Hh7RykDT2OkBQOoPfn8f966ndcYAzjw7vjS5zlxOSOKBTN6sk02ia4UqDGmh29lnBVWZgq6iNtRNMHBWNcQCE0lQfhvWVJfLbyw3rwLdNeW3YCXMro80Tl8Aa1A1I66iA24004JNk/wAPh1pKCyK9N6j77hmueGTf5Mnbu3GMn4VIg1h2oxkEHbbB60wSMlBzA4QVk65xvjevawjk657v50u88cUjjSCOWSSGK4uFheaN+z0eyzgNJ1RWK6Mgg+11FJTlMF0+EJ328OvuFRdrZO7iaYZY7Ig6Rg/z8TUNyWvZ3N1DFcNcWiGPsy8hlMblSZIxKSSwA0nBJ0586cI2JGSMU5wwVjXloN3M7+CyFe1iz4Ga5peKRrkFhqCltA3fC9cKNzQBKqJAzXSr5z5HFZVHC8dyyhTGCgKyHBIZu4p5bd9dcKsAqk6sKAWOxJ6ZwNhnrQcFEOlKnNzme5hs8kRuryzY2LIgHsD94kZ8hSnJxCRreKVZFtreWXso44oI30YYqDKZOu47hTrzdy9NI8VzasFuIMgBvmurfOUnu/76daVouB3Dya/yckMgOe1klzEpJzqWNScnO+AOtZnMdOU/r1VTmnP29U1cj8YnlE8VwQ8lvL2faKMBwRkHA2z+NM9RnL/BFtYdAYuzMXkkPV3bdmPh4AdwAqTq8TGKvExiiiiimmiqum+c37x/jVo1V03zj7z/ABrq7Nzdy9VyNp5N5+iZ+SOk3+D+uoPi9varxVi7RCLsc3gl06GYj5LSDv2uPaOO4eJNTXJb4Ex8NH9dSaco2natKYEaR2LMzjWcnc415A+FY7djWc3w6LXYT/gaPHqUmcfxLdRnh7ymaS2GkwtEsPZI5UatXg2xHdtTryvb3KW4F1KJZSc5AxgbYBOBqPXfA61DcF5DW24g1xE2mEo6iHc6SxUnSegXbOO6mxgSv6pP3VjaLrVrlZ5qM4NzJBdNOsL6jbzGGTbGGUb4z1GcjPeVNY80ccWysprh9+yjLAfrN0RfeWIHxqteR+HPwriNsshOOKWpMpJ/+qQmRvhpcqPM1NNWpdWDM4YSMuEZQoPs5P6RHeR3Vy2dvOjKrOJFWP5x2Zm1DJPgMdKlq1t84e4j+FTvmIVZpiZxS/d8wyxuwa2kCAkax7YPwB2ot+brc9XAPg2Vx8CMCmCHv/eP8a0z2aSNh0VgPFQd/iKkHM3tVZp1JlrvJc9nxSKUkJKpzvhSpPcO4mtvEbJJUMciLIjIwKOAynp1B2NeJwyISaljVSBgkADvBAOPrrqliz9RH11B0blay9/sk21KWF8tvpCW98cwsoGhZkX2oyP0dSAFf3SBXLzPznDJaOltdBJkcjC+y57OZVkCagNXeCV7s++mPmyyiazmM79miI0naqvtxlASJExn2l8h5d9fPPDuJJcTyG6HySa5lukVozq1DU++3yh304+ccAb1RVqikwvOPhmrmMLzAT9J6TZzZ3NvPEYrwQN2M8f5uQMdAZT+i2GB94/RO1Qw4lPB2vB417OBAXM2+vsWjywU9zNIevm21TVvw7iF4gMaQWcJwVaVC87AD2WMfRPcTmt95yxxRU9ie0uG04+UhMbEeAZSRn34rnGtaHs3Axrv/R6rWKVMGcSPnzJbovSOLWwgRIZLufCxkKcKhZtMYdjnDEFcDB+FM3H5BdTLYoqPHoWW7JAYCPJCRjwkkdTjwVGPXFVbHcmaXsJUNlNDl5rcLkSqEwGjYHfHXIyd9tqneRec4LWSKD1WZWu2jVJAgYLtpVfaIY6clmbfBYnFaqNqFRxY4QR8HjMTgqKlEtAcMQrVsbCOJBHEiRorEKqqqqNu5QMV5cXOkHClsIHCjvJ22/7767Fhweu3X44xVR8Q53vIOITTmQGyt7tbKaDSPZjYLpmz1LaifuHftqL2si9rCzkEjBWDHFcy6S5FuNeCq4ZyCP0j0U+6uyx4XHGSVQBmbBcjLHA7yetdwg8+nTA261jLHpUnr4jG3v8AKrC4nBRaweJWMMXtZ8RnHdscffXQzHbbO/1V5Evf1z9WO7HlWyoqULwmsBKCuroOuTt08c1spJ9JvFyIorKNist8/ZEruyQjHbuPPSdI8S/lUXODReJwCYBJgJk4BzBDewCa3fXGWZQcEbqxU7Hfuz7iKULrna6tr+4ieASwx4k+TGJFjbGHAz8oB3+B7wK0ciw+pT8VtIULLBMlxDEpGWWaLIRSxwN0A3rTBxmWG49c4hazq/5pXAUQwozYxscsd9yc+VDiQMEQp6HjlxPxGBEIS2MJuCuPlGUjSvaah7OWYYA/VO9NoByfDuqtOYDNcXkklhDMJoCsRuElQRtsG0uj/OGG7vjT/wADec26eshVmx7YQ5XOTj44wTjbJNKmSWyUoXfVXz/Ob94/xq0KrC5Htt+83+Y12NnZu5LlbTybz9Ezcj/3v+D+ummlXkf+9/wf101Vltn5ncugWqxfgbz6lQ/GOPGNzDDH29z2XarDqEeUDhCTIwKrue/rg15yzx0XkAmCvEQzxSRPjKPG5RwSNjgg7jqPqrk5k5TeeVLi3uHtblI2i7RVV1ZGOrS6OMHDe0CNxvXJ6Nb0eqG3ZOzubR2juUJLEyMS5lyd2WXJcN5nwrIthxUd6SOII1zZ275MUbNfXAG5KW+BEpHeGmZRvttUbzxxBuIcLS9tkZXspvWBnGoGEgtuOq6CTt+rUe/PNpFxu/a8kRV+TtFV0d/k0UtJ81SMGQk4qfb0scHSLsopk0YK9msMuMHqNOgDfJ+uqcXugGAP/c9Fa11J9Isg37wxmBGnGU7cG4otzbxTp82WNZB5BgDj3jOPhVT8U4skkF1JNezQ8VhnlWO3E7IAwkxBHFb5CyRuugFsHOokmpH0Lc1RaJOH6zqikka2DqyGSBmLKQG3yCWJHgfI1YHG+Wre7jdJokbtEKFtI1gH9V8ZBBwR5gVcqlxc2cw+ocOluWXU8aAhe4uxCgHHdqO/lVTX6zG6CSXXEZbovEk80DBLe2eXBVFTHtBcjONOPHO1Nd3HLNaz8FvWzc9kTaznYXKIQyNn6VcAOvXbO+5pc5a4fBeM5kvJ+HX8ahL2IOqrL2She1AfbJUZJHQknG+TkrEyQDBGpIH7HzJWsCevRbx2eaK4gumEktnN2RmH94pGpS37WOvw78mnjNVBYceljh7DgsKrBqLNfXRYmZz851XGp84+eRjbAAArOHmTjdsdbm2vUHzo1Bjkx36CABn3591U94UGOFJ7xe35Z+in9O9wvNaYVsyxBlKsAysCCCMggjBBHeMVTQ5CW34zHapKz2YVr4W7bhGDaEXOcsuttQ92+TvVm8pc2w8Qg7WLUpB0yRuMPGw6qw/n3/WAn82xLHx6EyZEV9YSWgOce0rl8A9xIYAeZFbKoDmqumYcu3jV/e9q6WkcWI41cvOJMSMxb5OLRjcBd2JONa7b5rTecevDBC8FoO0eAzyrKzIEwFJiBC5MpJOAcDCnNclhPfWKiGSBr2CMaY5oWUTaAMKJYnI1MBtlTviutOcnbZOH3xbwaJY1+LyOFA896xRwW2eKgOf1Wbh9vxSJCssHZTAHZjHIVDxsfD2s/X41p4/wa54daJxDtVFzNKizThO1FrBJkBYFfbAJUM3Vs+ddHMtjNLGYJSBdcTligSFGLLBDE2tyCcaiF1FmwN2AGwq2Lnh8ckTQugaNl0FCMgrjGCPdWilTaf5RjlO+FmrOOSSuS+b7r1r1G/CPI0RmguosdnPGCBkgbK2DnbA8uhKV6YrGKC+IW6ECcRjPrSsvaKGgCGFtC+2pY4GcdxO+SKjuceT/AFC+jiV+wikkT1K6a4INsEw86srEZXUcjPiu5JNT0nHuG2SlbRFvr1ushHaMzHq887DAXvwp9wHWslqtLqTBTc0ucd4AA4OJMgc940VbG3jgprlT0y2rcNWS6mQXKIQ8KA63IYovZocAsw0nAOBk9ANle7vLvjN3PA9tPrjYBbeWQw2sEZHsSz9me0nkO5wNvDIri5K4VBcXtza36JM9yguEcgKQ4yJREwwVG+wHdHUvwLij8Bup7Q273YnAnt5F0iVlRSGSVm6hFU4x032w2zbbadWp2LjGE5xI4HDLGcuqbqbmZq0OUOXfUbKG27RpOyUgue8kljgb6Vydh3ACpeJMDGSfM1Qk3HJuMRjs7u5e7mYaLW31xW9quvdrhgPbwoJ1E7k7Cr5gVgMMc42z8O+ugx4fJAOBjHD9e6pIgr2YqBqbAC75OwHnVbcgcxxX3E7y5YEtoCWxI2W3jbBI7wzuQ5948KPS1z5BHEbIO2t2jW4eNS3YQuw1kkbdoy5AXr7Wdts7eXfSFw3tQsD20cZCxAkCJ9KgKmovgkAAbVYGOecCME+1p0ge0aTOAjcdTwXRwqAw8xyqW1C44csuT1ylxpAPuU06X9gs0LxSAOrqVI6Zz/AjY58qrkzGLj9lK8ySLcxXEAdXDLkYkVfAZJGB51aVQZUdVbecIJ3b0jSFP+LTkoXlPlpbG37IMXJdnLEYyTgDbyUAfCpeNCBuc0ajqxjbHWs6mnCKrG8Hyj/vt/mNWdVZ3/52T/mP/mNdTZ2buS5O0/tbzTDyOd5fcn9VNdKHJDfKSD9kH7/96b6z238x5dFpsP4Bz6oqufSgZrD/AMUtANYjNvOp6Mr7QyEd7RylfeGx0qxqS/THal+C3QXcqI3PuSZHb7gfqrGtqTUK2cEUEadveS/Nj6ySytu7yE7hdWSWOwArTxPlGbgxjuxquIpVxf6RkrIWLdqg/UBYr7hv87Zy4UvC+FQwzhgnrpVVuJS0jOXXWuuU50rjHgKmuGW96eweeeAqFkMyRRnRIWJ7LQ7nKqq4378edcqhsumym9tQ3i/M+2nutVS0uc4FuAGSp3mfmu1nRJ7SUteWzCaIpHIWAU5cSezgR6ck5ONvfV78I4gJ7eKZfmzRJIPc6hh/Gka85oVuG8WkaKKOOF7i3jePGmUdmFQkjqxdwDjbO3caz5V5gk9RtrWxjFxLFbxRyTtkWsTCMBgZBvMwP6EefMrWqyWVtlp9mwkjiqqtU1XXiF2eke6tGjEM6XDyqO3RraNnmt9JwJtS/mwCCN+uk7HG1e8X4ceJz2dvdJG0kitKvEocKZ7dYzpyh+bJqKhlYbYOMZp+k5LvYZvWba8ElxInZ3HrKkxOASUMaRn5LQS2FGQdRyckkr/NPBxwluFXAJaC1VrSd8dBMNpCB0XXqOO7Yd4rS+YMKDYkStUfo9vo8LDxRtAGAJIFcgDoMlq6IOQLhz/xHE53HUpCqQZHvGSBsakOYedILaTsrpXS3mi9m5XJRi2QVHZjUuFwdQPeMeNR3C+aLISqnDYjcSv2UTlBIEjijGlTJJIMKFTOANyT4muV9Oz7rjZ1ujrC3390n9leWnDF4XxizaAsIb0PbTKzM2XALxN7R65OPdnxpx9InLsd5YShyVaFTPFIuzI8algVP1g+R8cGoHjaescU4fbpu0MrXkuP0EjQqhbw1OwA91MXpEv+x4TePnH/AA7qPe47NfvYV0qJJYJWOqAHmFV/LXpGvGhjjubZpO1UKlzEQPnjAaVf0SM5JBHuqa5h51msu0jjt2uDGurtXcKijTqw36TsN+mOo3pay1vawogGv5GFdWQoZyqZbG+ATmveJSStFepMVaSJ7iJmUEBtC51YJJGQema86bRVcRWAF2S3xkiDnuHVcpm2av0pdAm/E8NfH3TX6NeKQyXKy3Rm/KFzDqjM0Rij7LAcpZ7kFADknOWxnxq0qqTgkHEbiy4ZKlpblbNY5UzckSTDsDGNOI8RbMCQxO4ApqHpGEW15Z3lqR1YxGaL4SwagfqFemAjJdEmUmel+ENxW0EihozayaAwyNYky2x2zpC0rcN4h22qNAkRilKMCNwo6bLjAPj3edPHpBvrLitsj2l7b+t2zmSFXkWNmyMPGRJpI1ADr3qAcVUxv7aZhIzvaTkYLDIDY26gYYbYzt0765VtoFz72JEeMHw0K6djrBrbuEz4SPFTV9asTG0jiC5WU9i8ZJIPUDzyBk91S3DoLjivE7K34gIZo4lmkbswyMyaQPlMEYBfQMLgdagLG9h1DS8t5OBiMhWYrnu2GFB8dyPupt4BJecPtLm8axmFxIuHmkCLHbxg4ASLUZZQudbeyoOnwGTXZLO7tA4jATBIjPcJxhFrfTLf+XA9d0q4tMFpAzYSGGJCzYAVVVBknAHQAUm8f9K6QQSM1vcQO0LvbGdFVZmGAoGliVOWVtLAHHdnal3m62h0W6R8Ykdb6QQz9pcRyI0TKzNIqN7EOkhR7IX54HWvPSNy7eycM7a6uIJls9EkYgjZTL7aK0krMxGyavZTbJJztiu0uWkR52h7FLyG4gJuBPcSzRtiRgS5OoAk6n0j3VjYXNq9veTy9jI5eV0VtOv2iEjwD7QPU/HNXby/zOLme6hbSdDJJEoHz4JYUdHGT7ftFgSNhkCo+blyxnEBn4WFkuCwKiJcxYBbMzxEBcgDvJy2K5jqDTqMZz+fAui20OGYBwj55qouJcoxR2Vj2YK3UxlcyKzbCGIN0zgHtDjI39mvoHkLjjXnDba4bd5IhrPiy5Rz8WUn40i8V9F/Ckc6XltpUhefEUzAhEOGb2w2lc4Hdn4Gu/0fcSay4DZDszLNO7LDFnTqaWWSRdTEHSojBYnB2HQ1so3t5n4VlqlpyEfBCsqil3lrmtriSW3nhNtdQhWeIsHVkbIWSJwBrQkEdNjsaYqvVCKrPiP56T/mP/mNWZVZ8Q/PSf8AMf8AzGups77nLlbT+1qmOS3+XYeMZ+5hTpSHypJi6X9oMPuz/KnyqreIq8lbs8zR5opU9I/NC2VpuiSNcOLdEkbTGe0BDGU90YXOfeBtnNTfHJ7hYGNrGks2RpWR9C9dySAegztVK8WteIcWvZS1pb3KQxG2OiU9jE7NqYpI+Nco21aM4wBXNeSGm6JK6LYnFc3LPHbm2trm0u7NeIcOtmAcowbsQwLjQW3ZAMnuKk9RXVbwcFfHZ2PFHzuLcCbT/wDs6f4qZuY+ArZcJs+GIF13c8MMrIMasESXD+JzoA37iKcB0x3eHdXE2ntV1huMgOcRju8uOKuZTD5OSqu+uLq/jRYbDHDrO5eB+HxN8qHRQQ03QMup84G2Q2SetRvKnP8AdcMLQqkXYpfSRmxZi10utgNMZBwQrDAwMFi3jtYvJbdjxriEHdcRw3aD3fJSEf4iKYeZ+QrS9imV4Y1kmXHbqi9qGGNLa8ZJBA2zuBiunZ3duxtcGLwHhrEeuagcP4lZ8p85R34k0RTwvEQJI5oyjKWzjfcHoehqS43bRyW0qTIHiMba1boQASf4dRuKOCWUkNvFHLKZpERVaUjBcgYyRv8AxrRzXcdnYXT/AKltM31RMa1qtUtyjecShs4ni7K6gkTULeX2THuQFjbpp26H6u8sA47xKVdEdtb2IOxkLiUjzSNQFz+9tWXKUOiwtl/9iM/aUN/OpeuoNnUXAOIXm37YtLC5jSIk7lAejGxvhZteW88Ess0j+sx3KENqjYrj1hDqA04IVgQNR6V13vG5+PQeqRLDbEOskrNOsupY3yDDEgDyRlgp1NpGwwTnNLdzxJ7WHitmgz2729xEucalnmSKdc9wbIT3E1KcrS8Os+INc3Ek9rKTJpt7iHs1jMpGvEqrpkUYwuWwBXIrSx13dqvRUnCrTD9QuPiPozurKwnuLi6Ddm0cnZpl1bRKhLM8o1ISd8LtsK7bn0dz38/EDFcrGo4g4MTpmN/YjY5dCH/SHs9PZpt5x9IFieHXBSS3uz2ZHYdqp16iFOQrasAEscb4U43rg9G3O1rHw5e3e0tMO+lFcIGXOzlJHLhmOfnEk4B76oDaMbomd2fv5p9k0Y3RnOQz1haLLmG44MqWs5t7uC3jXUYG03UUY6SSW7MdaDbde7erLtLpJY1kjYMjqHVh0IYZBHwNU7b8ISW/mubDtrp5jLpmlj7O2hMw0yN2jAPc4XZUUEY7++mn0XcTSCBuHySgy21xNBGG9lpEVtalc7MQr9ATgYq5l4zOSscIxUl6TI4I+GXU0sMUjJCwQvGjYd/YTGoHfUwqoYrYGKJHVT2caIAQCBpUDbPick+ZJ76sP03Xf/DW0A/v7pCw8UiUyN9+mkOujZW5ler/APnLO0h9Vw0HqfRe8H4kbTidlODpVnFpIBgAxyHC5xjZWOd/1R4V9BFdq+auY4ibZyPnJhx5FCG/gDX0TwXiIuLaGYdJYkkH+NQ386qtLbr8FztvWdtG1S0QHCeeRSZznZ2lmmiO2t4ROssk0ot4nxHAod8RkYdyWUAHIGScHFJnCuE2axSLNcT2CSwmRXB7AyKzPDJFPaHVG7gjbQo1K42yDm3eZOXEvIgjEoykski6SykqVbZgVdGVirIwIYH3Uica5HTh9lcXJn9uGByjJEiPkLhF7VtciLqIGEZeu1UYLiCIVbdnLFbgTM6i3dmtGRGF+IiTp1FT/wAPAc6vlATudIIpnsOb4OzXXzBcZ0jUgtsPnvCkxMfvNYcGtjHAgO7lQzsd2ZyMszHqxyTua7fXTAHkXYiN89NxpOQfKvPHa7TUu3MJzn/pcEbbHaXbmExMrD1ae+iMfDbWZ7e4ZfWb66k0SXKKcaFc5YR9R7K4G4CjfLffcl386QlruCBrZlkghggJiRkUood3bW6aCVIAXY9KlPRfBp4PZDxgVvtZb+dNNd8CF3SZS5wDgU4uGu7xojO0KwKsIcRogcud39pmZiDuBgKAO8ljooppIqsr05lf99v8xqzDVXSNlifEk/Wc11dnDF3JcnaZwbz9F08Jm0Txt4OPvOD/ABqyaqurL4dddpEj/rKCff3/AH5o2iz7XcktmP8AubzUNzRxG5X5OGz9ZjeMh3FysBGrKkDILZxvqGMZ2qE4XxS+toUhg4Okcca6VUXsWAP/AI8kk7knckk09ugPWtfqw865S66rPj6cTurqzn/J6KLRpW0euRnWZECDfs/ZxjPQ58qkPXuJ/wDp0fxvU/8A5U9+rede+rDxrBadnWa1OD6zZMRmR0Km2o5uAVYScP4oeIQXi2UKtDHJEyetg9or9AWEfs6W9roaZl45xTfNhbjbb/jM5P8A8W1NXqw86DbitVGiygwU6YgD5vUSSTJSl+WuLf8AkrQf/lt/KKo7mIcXu7Sa3NvZxiaNoywuHJAYYOB2e+1Pvq3nQLYVakqwt+AcVRFUQ2WFUKPl5egGB0Tyr2bhfFUVmZLBVUFmJmmwABkk+x3AVZr2+21LfPULPwy8VN2NtKAB1PsHIHvGR8a0fU1f7LF3fZz/AKdfdVJx22aW2F1JHqu+xhuAFJWK1g7dCjS/pSvIcnSei6jgad3njMdzbRi9e8lnjjuAl1C0CJF2Zfs5GiQLqAXUGBy2QDknesbHitqtzMLnT6pxW2gMMrbRkLCY3hZv0GwdQG27HvqYt+CcQt4xHa3kFxCBhEvI2LKmMBe2iILjHey1U4uLpWmiWU23Rh6KDvOHWvEboRWzW6QJEJJbmOK3djJIxWCJWdCATpZyBuQANs17y/d2sFtMbiG3S7smaOYJDEjuyn5NkVVBPaqUK46lsVKQRcSjUILHhmkPrAjleNdQ6MFMWzedY3HD76WdLhuH8M7dPmyvM7MuOmCIc7d3h3UXjK0dqM1yLyZODBcxv/4ouJZ1d5BFJHJkNBkZVFTouBsUyRvmk9+U5PVZbtpW1ScTeOUKx7Ng04gWWEHdZI5iSrjBwpB7xVkT2vEJEPrd5b2kX6fqqt2mnv8Al5ziP94JnwIqC4rxqB4YktlI4dZOjl1zieSJswW9vneUmXSWYZBIAySThCd6oqPBED4VAXNhxTiyWsxitz6r28JJmKmRwwhkdl0YU5jJwP1u6g8jcT/8vCfdcr/NKsfk/hLW1lFHJ+dw0kuOnaSu0sgHkGcj3LU4kRNSbVcwQ0ro2baNpszLlJ0DPIeoVMS8jcSZSptYyCCD/wASnQjB/Rpn5LfitjZR2z2Uc3ZZCv62ieySSoI0N0yRnwxViC286y9WHjSfUc/7lG022tao7YzHADoErLzFxP8A9NhHvvl/lBURzda8T4haPbG1t4VcoS3rZfIRw+kgRDY6QM91WB6sPGvPVvOoLGqn/shxP6K0H/33/lHWq95E4nLE6Ys11oy57WUkagRkfJ+dW76t50eredYBs6zNMhnmfdYG7OszTIZ5n3SRwhOL29vFAsfDysMSRAmW4yQihQTiPqcVL8Iu+JGUespZiLBz2TzM+cbYDqF60weredZLAPfW9b1sBr2iihC57+XTE7eCMfuNVnT3zZdaLYjvchf5n7h99IldrZ7YYXalcPaT5eG6BFNnJvEdjCTuPaX3fpD69/iaU62QTFGDKcMpyDWuvSFVhasdCsaTw5WhRULwnmeOUAOQj+B2B/dJ/hUyDXnX03UzDgvSU6jaglpXtFFFQViKKKKEIooooQiueWDw+quiihCrjiHo8kjDrZyxdhIxZrG6j7W21E5JjI9uHfJwO80vtyTcRDC2DoO82HEnjHwiuNh7gRVysgPWtZtxRKUBVGnDpU2MfMI/dngkH1g1kbAt1h5hfyMyKPrDirYNr5/dR6r5/dTkpXW6Kr4uVS7Arwosw6ScRvO1A8+yVpc+72aa+GcsESJNdSCeWP8ANKqdnBBtj5GLJ9rG2tiWx00jamb1bzrJYAPOiUBoC1ww53PSumiikpIooooQiiiihCKKKKEIooooQivCa47vi8UfzpFHkDk/UN6V+Nc0tKCkYKoep/Sb8BWilZn1TgMNVmrWqnSGJx0WjmXivbS4U5RNh5nvP8vhUPRRXoKbAxoaNy85Ueaji470UUUVNQRXRBOyjIZlHgGIz9VeUUjjgpDDFbfyxN9K/wBo17+Wp/pX+0aKKj2bNApdo/U/tH5an+lf7Ro/LM/0r/aNFFHZs0H6R2j9T+1ieLTfSv8AaNeHicv0sn2m/Giii43QJX3alYm/l+kf7bfjXnrsn67/AGm/GiindGiV52q89bf9d/tN+NHrb/rv9pvxoopwNESdV767J9I/22/GvfX5fpH+23415RSujRF52qy/KMv0j/ab8aPylL9I/wBpvxooout0Tvu1Xo4nL9K/2m/GvfyrN9K/2j+NFFFxugRfdqV5+VJvpX+0fxo/Kcv0r/ab8a8oouN0CL7tSj8pS/SSfab8aPylL9I/2m/Giii63RF92pR+UZfpH+0340flGX6R/tN+NFFF1uiL7tUflGX6R/tt+NYtcswwzMfAkk/XnuoooujRK8dVpK4ryiipA4JEQUUUUUJL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4" descr="data:image/jpeg;base64,/9j/4AAQSkZJRgABAQAAAQABAAD/2wCEAAkGBhQSEBUUExQWFBQUFBgVFxUYGBgYGBkcGBUYFhccFhgXHCYeFxkkGRcXHy8gIycqLSwsFR4xNTAqNSgrLCoBCQoKDgwOGg8PGikkHyQpLC80LSwtKSwsLCwsKSwsLCwsKSwqLCwsLCwsLCk0LCwtLCwsLSksLCwsLCwsLCosLP/AABEIAMgA/AMBIgACEQEDEQH/xAAcAAACAgMBAQAAAAAAAAAAAAAABgUHAgMEAQj/xABLEAACAQMCAwQFBwkGBAUFAAABAgMABBESIQUGMRNBUWEHFCJxgSMyU5GSodEVM0JSYnKxwcIWQ4Ky0uEkc6LwJVRVY5NEg4Sz0//EABoBAAIDAQEAAAAAAAAAAAAAAAABAgMEBQb/xAA1EQABAwEFBQcEAgIDAQAAAAABAAIRAwQSITFRBUFhgbETFXGhwdHwFDIzkSJSI0Ji4fEG/9oADAMBAAIRAxEAPwCdoorZBAzsFUZYnAAr1ZMLyAErXW2JS3s4J8MAkj6u6m7hfKKKAZfbb9X9Ef6vjU9FCqjCgKPADH8K51W3sBholdOls97hLzCrkcImPSJ/smsvyLP9E/2TVj0VR3i/+oWju1n9iq6HAp/on+qshy/cfRN9341YdFLvF+gT7tp6nyVfDlu4+iP1r+Nejli4+j/6k/1VYFFLvCpoPP3T7tpany9kgjla4+j/AOpPxr0cq3H6g+0v40+0Uu8Kug8/dPu6lqfL2SGOU7j9VftCsv7I3Hgv2qea1Pcb4ALY64o+vqnT5zTGzaR1SZ/ZCfwT7X+1e/2Pn/Y+0fwp3U/CvaX19Xgju6lxSP8A2On/AGPtH/TXv9jp/FPtH/TTvRS+vq8Ed30eKSf7Gz+KfaP+mj+xs/in2j/pp2oo+vq8E+76PFJH9jZ/FPtH/TR/Y6f9j7R/0070UfX1eCO76PFIx5Qn/Y+1/tWJ5TuP1V+0Ke6KfeFXgl3dS4pBPK9x9H/1J+Nam5euB/dN8MH+Bqw6KkNoVNB5+6idm09xPl7Kt24RMOsT/ZNajasu7Kw8iCM/7VZtFSG0Xb2qB2a3c5VYzZNeVZs9hG/z0VveBUFxPk9SCYTpP6pOVPuPUVop2+m7BwhZqmz6jRLTKT6KzmhKsVYYIOCDWFdBc7JFOfKXCtEfake0/TyX/fr9VKNpBrkVB+kwX6zirNjQAADYAYHwrm7QqlrQwb109nUg5xedyyooorjLuIooooQiiiihCKKKKEIork4vdNFbyyIoZ0jd1U9CVUkA48xSpwL0oQyw5mBjmAGI1UsZdWy9iOrZPd3eON6EJ2rntW9k56gnP11E8p8fku1maSIRCOZolXOo+yBq1HpkE4291SU8WX2wNgTnod++pNxU2wZBXQk6k4BBrZXLCBq3IJHQD/veuqkRCTgAcEUUUUlFFFFFCEUUVpuZMDA3JBpgSouN0SsQWbcEAd22c1vFckF0fZGBg7bHf4iuypOEKFIhwkFFFFFQVqKKKKEIooooQlnnHhoKiYDdcK3mD0PwO3xpRqyuKQa4ZF8UP14yPvqta7lgqF1O6dy4O0KYbUvDepflaHVdJ+yGb6hgfeRT7SZyWnyznwj/AIsPwpzrFbzNWOC3bPEUZ1KKKKKwLoIorxmwMmk7iPPDsWFpEsiIcPcSOI4FPTGtvnH3U4TAlOVFItlzzNGyG7jiMMjaFuIJBJEG8GI+affTyDRCCF7RRRSSSrztzgLMLGq6pJQcFlYxoucFn0glv3R1qI5WvLKG0YhyWtFIaaSEq6CZiR2akFghY7L+NWBikjnHk6Sa7hlh+bIyR3IyBlEcSKxz1xpx47LVdRl8QmuH0e8blST1VUae3yzJdCJ48Zy57TWMHJzvnOSOvc+XiAlc7Z2z8K6axkjDDBq1uCbTBlc9tpz3k42JGBjyrqrlt4Sp6A/tZ7vdWV+fk2GsR5GkOcbE7DrsTmmcSiqd4XTRWuGPSoG5wOp61o4nxJLeJpJDpVfiSTsAo72J2AqKgF15rzNIvFuI3cimSWdOG2+cD5rSt72zhSfBckVDWyBzmy4tJJONxHKTh/IBwM/UalCmGq1K45ZcSHGOmN+njXFynxtrq1WR10PlkdfBkOlsZ7tq6WmwSCAfaJ38/DzqTAs1cxGK6LUggnABzjI766Kxj6dMeVDuAMkgAd52FQJkq1ggQsqK8zXiuCMggjypKSyooooQiiisJJMD+XjQhZGqukXBI8CR9RqywHJzkDy6/fVcXg+Uf99v8xrq7OzdyXJ2oIDefomHkhfalP7Kj7z+FNhNK3I4/O/4P66ZpYwRvWa2fnPLotNiwoCOPVbKK4oboLkEkgdD5V1o4IyN6ylpC0sqB2SWed7lmEFsrFfWpliZh1CYLPjzKjH+KliRElt57oxCSK1ZobW1wTGuhgmt0HziTkk9wFMvPXCpJI0kh/PQOs0fmydV+IP3Ur8G+Vkd7G8FpLIxaazmXZX/AEtAOCRnw/2DyWjKFx3FqPU750jMUNwIVhjKlNUoIBaNDuqljgePwq2LKMrGit1CKD7wADSDeQGKWJp5/XbsuOxgTCRof0pCBk+yuTqPSrBhzpGeuKRQ7KVnRWqW4VcBiAWOBnv91baioQVpurtY11McAb/V1pXb0n2QfSZNs41BWK/aC4++tfH0F1xCKzfPZaGmkGcawhAVD4qWOSPIVF3vFGmkuYzNBbWtqwRrdo1JkTGWO/TPQaem1U3icZVF4nGVYUFwrqGQhlYAhhuCD0IrZSx6OozHw+FHOHKtIEJ9oI0jFMjrjBFM9WgyFaDKK4uKoxj9lEdgykBzhdmG/vHWusNmoPmaM6IY1BIM6EjyU6zny2qxglwVdU3WmVNlsEbHf7vfSrxqQS8Vt4G+akLzgdxfUEB8yq6iPfmmwUrc6cBlkaK5tiBcW5JUHo6n5yn3/j0zmkFe3NKvHeLDtbi4YITDcizi1gtHAuPalKDqxOfuFF1YNP2UMxWSSeJ7iKcIIZIQqqU1KBkAscbnv8q08X4hbNcPJ2lzYTPjtFMGuOQjodG4yPHptnvzXbwpHmDi0WaWWYaZL64Uqqr+wDgtjJwqjr1oBkYqbSIxTjyVfmewglb5zp7XmQSpPxK5+NSoiIcnYg7+41p4Vw5beGOFB7EaBQe848fM9fjXbSkqhwvYlFQfOtgJrC4QsFzGSCSAMqQwyTsASAPjU0xORt7/ACpY5q5QlvJEb1kxxpgiIxh0LDPtMCwDHpswIGKipJX5f4dctYBhdMtk8JkZd+2UqDrjjbG0ZIO47tgNySz+jW8ibh0KI6MyJ7ag7qWYsQw6jrUAeMXcU78PM+qd54RDN2aDEToWkIQDT7IQ7ef1TPCfRykVyLmSeSSYHVkBIlJ/aWMbjyzv35qtl6TeTThRRRVqSxdsDJ6VyyynUp047hnz/hXs8+SABkZ+BxWwYkXw/iDUwIxKtAu4kL2CUnIIwRVcX352T/mP/mNWRDDpzvknv91VtefnH/fb/Ma6Wz/udyXG2pENhMvI/SX/AAf1Uw3h2HhkZ91L3I/SX3p/VTTis1rMVzy6K+yCbOB49SuZGGS/6OAB51qWQqx9k4Izj+ddNxHlcDrsfqrUSRl2xnGAB76oBBVjmkHznqtqsrr4iobinJdtcHMsSufEjDfaUgmpFCwdsAd2QP8AvrW5XEgI6eI76i4EZK2nWMRvUfwblW2tc9jEqE9Wxkn4nJqV3z5UKe6sqgrCZWqW2ViCQCV6Hwz1xXN612bBZXX2yQndnH3V2Jnv3rm4lw1J00uPMEdQfEUwdVZTcCQH5dFAc38vSyPHc2rhLmHIXV811bqpPn/34iBaGeeUNPwkNOP73UmjI6E5PT68edMEN/JbMEm9pM4WXuOP1vA+f8etMkMwYZHSoOpJVbNdxzaciFA8u8FeKR57hg1xOADpzoRV+aik9wz17yaYaCa8KAkHw6UNbdVQF0YI2A7gKgeZ2+UtAO+f+k1POgIwdxUBzGM3Fov/ALpP/Sauo/eqbTNw8uqYK8XO+fhXoFe1WtCwMQ8B9VejO/h3ULnJzjG2P55rVdXaxjLEDJwPMnoBQMUxJXtxcBAMkAk6Vz3k9AK5LaCR2WRyyYyOzyMHfYnHfitPD7R5JO2m6jIjTqEB/ix7zUrHGAMCpHDBXO/x/wARid59B7/pZV5qGcd9e15oGc9/jUVQuKXgsTXCXBQGaNCivvsG67dD1P2j413VjI4AyTgDqTSzP6SbBH0mfODgsquyD3uBilKUpormu5sAgdcfUK6FbO9a+y9onuIxipBTbAMla4lDrgjGNvq8DW6OMKMCslXHSvaCUF0oqsLo/KP++3+Y1Z9VfcfPb94/xNdTZ2buS4+08m8/RM/I/SX3p/VTTSryP0l/wf1Vtj9ItkZmiaXs3Ryh7RWVcqcHDEY6jvxWW2fmdy6LVYvwN59SmWsZI8jB76T+W+bZLm+mB9i2ECyQggZZe0K9oT19rBwPDFOINZAVrMHBaxBhSB1PeetcwtCFJ6MNxjy/Gu6sATk+Hd/OpXyFW6m0ojHfjBPWvdJznO2Olemse1GM9xpKyFlWMakDc5861pnfGdznLd3uFetECPaOR9Q+6kESYRNGjgo2GB6qa47Hh7RykDT2OkBQOoPfn8f966ndcYAzjw7vjS5zlxOSOKBTN6sk02ia4UqDGmh29lnBVWZgq6iNtRNMHBWNcQCE0lQfhvWVJfLbyw3rwLdNeW3YCXMro80Tl8Aa1A1I66iA24004JNk/wAPh1pKCyK9N6j77hmueGTf5Mnbu3GMn4VIg1h2oxkEHbbB60wSMlBzA4QVk65xvjevawjk657v50u88cUjjSCOWSSGK4uFheaN+z0eyzgNJ1RWK6Mgg+11FJTlMF0+EJ328OvuFRdrZO7iaYZY7Ig6Rg/z8TUNyWvZ3N1DFcNcWiGPsy8hlMblSZIxKSSwA0nBJ0586cI2JGSMU5wwVjXloN3M7+CyFe1iz4Ga5peKRrkFhqCltA3fC9cKNzQBKqJAzXSr5z5HFZVHC8dyyhTGCgKyHBIZu4p5bd9dcKsAqk6sKAWOxJ6ZwNhnrQcFEOlKnNzme5hs8kRuryzY2LIgHsD94kZ8hSnJxCRreKVZFtreWXso44oI30YYqDKZOu47hTrzdy9NI8VzasFuIMgBvmurfOUnu/76daVouB3Dya/yckMgOe1klzEpJzqWNScnO+AOtZnMdOU/r1VTmnP29U1cj8YnlE8VwQ8lvL2faKMBwRkHA2z+NM9RnL/BFtYdAYuzMXkkPV3bdmPh4AdwAqTq8TGKvExiiiiimmiqum+c37x/jVo1V03zj7z/ABrq7Nzdy9VyNp5N5+iZ+SOk3+D+uoPi9varxVi7RCLsc3gl06GYj5LSDv2uPaOO4eJNTXJb4Ex8NH9dSaco2natKYEaR2LMzjWcnc415A+FY7djWc3w6LXYT/gaPHqUmcfxLdRnh7ymaS2GkwtEsPZI5UatXg2xHdtTryvb3KW4F1KJZSc5AxgbYBOBqPXfA61DcF5DW24g1xE2mEo6iHc6SxUnSegXbOO6mxgSv6pP3VjaLrVrlZ5qM4NzJBdNOsL6jbzGGTbGGUb4z1GcjPeVNY80ccWysprh9+yjLAfrN0RfeWIHxqteR+HPwriNsshOOKWpMpJ/+qQmRvhpcqPM1NNWpdWDM4YSMuEZQoPs5P6RHeR3Vy2dvOjKrOJFWP5x2Zm1DJPgMdKlq1t84e4j+FTvmIVZpiZxS/d8wyxuwa2kCAkax7YPwB2ot+brc9XAPg2Vx8CMCmCHv/eP8a0z2aSNh0VgPFQd/iKkHM3tVZp1JlrvJc9nxSKUkJKpzvhSpPcO4mtvEbJJUMciLIjIwKOAynp1B2NeJwyISaljVSBgkADvBAOPrrqliz9RH11B0blay9/sk21KWF8tvpCW98cwsoGhZkX2oyP0dSAFf3SBXLzPznDJaOltdBJkcjC+y57OZVkCagNXeCV7s++mPmyyiazmM79miI0naqvtxlASJExn2l8h5d9fPPDuJJcTyG6HySa5lukVozq1DU++3yh304+ccAb1RVqikwvOPhmrmMLzAT9J6TZzZ3NvPEYrwQN2M8f5uQMdAZT+i2GB94/RO1Qw4lPB2vB417OBAXM2+vsWjywU9zNIevm21TVvw7iF4gMaQWcJwVaVC87AD2WMfRPcTmt95yxxRU9ie0uG04+UhMbEeAZSRn34rnGtaHs3Axrv/R6rWKVMGcSPnzJbovSOLWwgRIZLufCxkKcKhZtMYdjnDEFcDB+FM3H5BdTLYoqPHoWW7JAYCPJCRjwkkdTjwVGPXFVbHcmaXsJUNlNDl5rcLkSqEwGjYHfHXIyd9tqneRec4LWSKD1WZWu2jVJAgYLtpVfaIY6clmbfBYnFaqNqFRxY4QR8HjMTgqKlEtAcMQrVsbCOJBHEiRorEKqqqqNu5QMV5cXOkHClsIHCjvJ22/7767Fhweu3X44xVR8Q53vIOITTmQGyt7tbKaDSPZjYLpmz1LaifuHftqL2si9rCzkEjBWDHFcy6S5FuNeCq4ZyCP0j0U+6uyx4XHGSVQBmbBcjLHA7yetdwg8+nTA261jLHpUnr4jG3v8AKrC4nBRaweJWMMXtZ8RnHdscffXQzHbbO/1V5Evf1z9WO7HlWyoqULwmsBKCuroOuTt08c1spJ9JvFyIorKNist8/ZEruyQjHbuPPSdI8S/lUXODReJwCYBJgJk4BzBDewCa3fXGWZQcEbqxU7Hfuz7iKULrna6tr+4ieASwx4k+TGJFjbGHAz8oB3+B7wK0ciw+pT8VtIULLBMlxDEpGWWaLIRSxwN0A3rTBxmWG49c4hazq/5pXAUQwozYxscsd9yc+VDiQMEQp6HjlxPxGBEIS2MJuCuPlGUjSvaah7OWYYA/VO9NoByfDuqtOYDNcXkklhDMJoCsRuElQRtsG0uj/OGG7vjT/wADec26eshVmx7YQ5XOTj44wTjbJNKmSWyUoXfVXz/Ob94/xq0KrC5Htt+83+Y12NnZu5LlbTybz9Ezcj/3v+D+ummlXkf+9/wf101Vltn5ncugWqxfgbz6lQ/GOPGNzDDH29z2XarDqEeUDhCTIwKrue/rg15yzx0XkAmCvEQzxSRPjKPG5RwSNjgg7jqPqrk5k5TeeVLi3uHtblI2i7RVV1ZGOrS6OMHDe0CNxvXJ6Nb0eqG3ZOzubR2juUJLEyMS5lyd2WXJcN5nwrIthxUd6SOII1zZ275MUbNfXAG5KW+BEpHeGmZRvttUbzxxBuIcLS9tkZXspvWBnGoGEgtuOq6CTt+rUe/PNpFxu/a8kRV+TtFV0d/k0UtJ81SMGQk4qfb0scHSLsopk0YK9msMuMHqNOgDfJ+uqcXugGAP/c9Fa11J9Isg37wxmBGnGU7cG4otzbxTp82WNZB5BgDj3jOPhVT8U4skkF1JNezQ8VhnlWO3E7IAwkxBHFb5CyRuugFsHOokmpH0Lc1RaJOH6zqikka2DqyGSBmLKQG3yCWJHgfI1YHG+Wre7jdJokbtEKFtI1gH9V8ZBBwR5gVcqlxc2cw+ocOluWXU8aAhe4uxCgHHdqO/lVTX6zG6CSXXEZbovEk80DBLe2eXBVFTHtBcjONOPHO1Nd3HLNaz8FvWzc9kTaznYXKIQyNn6VcAOvXbO+5pc5a4fBeM5kvJ+HX8ahL2IOqrL2She1AfbJUZJHQknG+TkrEyQDBGpIH7HzJWsCevRbx2eaK4gumEktnN2RmH94pGpS37WOvw78mnjNVBYceljh7DgsKrBqLNfXRYmZz851XGp84+eRjbAAArOHmTjdsdbm2vUHzo1Bjkx36CABn3591U94UGOFJ7xe35Z+in9O9wvNaYVsyxBlKsAysCCCMggjBBHeMVTQ5CW34zHapKz2YVr4W7bhGDaEXOcsuttQ92+TvVm8pc2w8Qg7WLUpB0yRuMPGw6qw/n3/WAn82xLHx6EyZEV9YSWgOce0rl8A9xIYAeZFbKoDmqumYcu3jV/e9q6WkcWI41cvOJMSMxb5OLRjcBd2JONa7b5rTecevDBC8FoO0eAzyrKzIEwFJiBC5MpJOAcDCnNclhPfWKiGSBr2CMaY5oWUTaAMKJYnI1MBtlTviutOcnbZOH3xbwaJY1+LyOFA896xRwW2eKgOf1Wbh9vxSJCssHZTAHZjHIVDxsfD2s/X41p4/wa54daJxDtVFzNKizThO1FrBJkBYFfbAJUM3Vs+ddHMtjNLGYJSBdcTligSFGLLBDE2tyCcaiF1FmwN2AGwq2Lnh8ckTQugaNl0FCMgrjGCPdWilTaf5RjlO+FmrOOSSuS+b7r1r1G/CPI0RmguosdnPGCBkgbK2DnbA8uhKV6YrGKC+IW6ECcRjPrSsvaKGgCGFtC+2pY4GcdxO+SKjuceT/AFC+jiV+wikkT1K6a4INsEw86srEZXUcjPiu5JNT0nHuG2SlbRFvr1ushHaMzHq887DAXvwp9wHWslqtLqTBTc0ucd4AA4OJMgc940VbG3jgprlT0y2rcNWS6mQXKIQ8KA63IYovZocAsw0nAOBk9ANle7vLvjN3PA9tPrjYBbeWQw2sEZHsSz9me0nkO5wNvDIri5K4VBcXtza36JM9yguEcgKQ4yJREwwVG+wHdHUvwLij8Bup7Q273YnAnt5F0iVlRSGSVm6hFU4x032w2zbbadWp2LjGE5xI4HDLGcuqbqbmZq0OUOXfUbKG27RpOyUgue8kljgb6Vydh3ACpeJMDGSfM1Qk3HJuMRjs7u5e7mYaLW31xW9quvdrhgPbwoJ1E7k7Cr5gVgMMc42z8O+ugx4fJAOBjHD9e6pIgr2YqBqbAC75OwHnVbcgcxxX3E7y5YEtoCWxI2W3jbBI7wzuQ5948KPS1z5BHEbIO2t2jW4eNS3YQuw1kkbdoy5AXr7Wdts7eXfSFw3tQsD20cZCxAkCJ9KgKmovgkAAbVYGOecCME+1p0ge0aTOAjcdTwXRwqAw8xyqW1C44csuT1ylxpAPuU06X9gs0LxSAOrqVI6Zz/AjY58qrkzGLj9lK8ySLcxXEAdXDLkYkVfAZJGB51aVQZUdVbecIJ3b0jSFP+LTkoXlPlpbG37IMXJdnLEYyTgDbyUAfCpeNCBuc0ajqxjbHWs6mnCKrG8Hyj/vt/mNWdVZ3/52T/mP/mNdTZ2buS5O0/tbzTDyOd5fcn9VNdKHJDfKSD9kH7/96b6z238x5dFpsP4Bz6oqufSgZrD/AMUtANYjNvOp6Mr7QyEd7RylfeGx0qxqS/THal+C3QXcqI3PuSZHb7gfqrGtqTUK2cEUEadveS/Nj6ySytu7yE7hdWSWOwArTxPlGbgxjuxquIpVxf6RkrIWLdqg/UBYr7hv87Zy4UvC+FQwzhgnrpVVuJS0jOXXWuuU50rjHgKmuGW96eweeeAqFkMyRRnRIWJ7LQ7nKqq4378edcqhsumym9tQ3i/M+2nutVS0uc4FuAGSp3mfmu1nRJ7SUteWzCaIpHIWAU5cSezgR6ck5ONvfV78I4gJ7eKZfmzRJIPc6hh/Gka85oVuG8WkaKKOOF7i3jePGmUdmFQkjqxdwDjbO3caz5V5gk9RtrWxjFxLFbxRyTtkWsTCMBgZBvMwP6EefMrWqyWVtlp9mwkjiqqtU1XXiF2eke6tGjEM6XDyqO3RraNnmt9JwJtS/mwCCN+uk7HG1e8X4ceJz2dvdJG0kitKvEocKZ7dYzpyh+bJqKhlYbYOMZp+k5LvYZvWba8ElxInZ3HrKkxOASUMaRn5LQS2FGQdRyckkr/NPBxwluFXAJaC1VrSd8dBMNpCB0XXqOO7Yd4rS+YMKDYkStUfo9vo8LDxRtAGAJIFcgDoMlq6IOQLhz/xHE53HUpCqQZHvGSBsakOYedILaTsrpXS3mi9m5XJRi2QVHZjUuFwdQPeMeNR3C+aLISqnDYjcSv2UTlBIEjijGlTJJIMKFTOANyT4muV9Oz7rjZ1ujrC3390n9leWnDF4XxizaAsIb0PbTKzM2XALxN7R65OPdnxpx9InLsd5YShyVaFTPFIuzI8algVP1g+R8cGoHjaescU4fbpu0MrXkuP0EjQqhbw1OwA91MXpEv+x4TePnH/AA7qPe47NfvYV0qJJYJWOqAHmFV/LXpGvGhjjubZpO1UKlzEQPnjAaVf0SM5JBHuqa5h51msu0jjt2uDGurtXcKijTqw36TsN+mOo3pay1vawogGv5GFdWQoZyqZbG+ATmveJSStFepMVaSJ7iJmUEBtC51YJJGQema86bRVcRWAF2S3xkiDnuHVcpm2av0pdAm/E8NfH3TX6NeKQyXKy3Rm/KFzDqjM0Rij7LAcpZ7kFADknOWxnxq0qqTgkHEbiy4ZKlpblbNY5UzckSTDsDGNOI8RbMCQxO4ApqHpGEW15Z3lqR1YxGaL4SwagfqFemAjJdEmUmel+ENxW0EihozayaAwyNYky2x2zpC0rcN4h22qNAkRilKMCNwo6bLjAPj3edPHpBvrLitsj2l7b+t2zmSFXkWNmyMPGRJpI1ADr3qAcVUxv7aZhIzvaTkYLDIDY26gYYbYzt0765VtoFz72JEeMHw0K6djrBrbuEz4SPFTV9asTG0jiC5WU9i8ZJIPUDzyBk91S3DoLjivE7K34gIZo4lmkbswyMyaQPlMEYBfQMLgdagLG9h1DS8t5OBiMhWYrnu2GFB8dyPupt4BJecPtLm8axmFxIuHmkCLHbxg4ASLUZZQudbeyoOnwGTXZLO7tA4jATBIjPcJxhFrfTLf+XA9d0q4tMFpAzYSGGJCzYAVVVBknAHQAUm8f9K6QQSM1vcQO0LvbGdFVZmGAoGliVOWVtLAHHdnal3m62h0W6R8Ykdb6QQz9pcRyI0TKzNIqN7EOkhR7IX54HWvPSNy7eycM7a6uIJls9EkYgjZTL7aK0krMxGyavZTbJJztiu0uWkR52h7FLyG4gJuBPcSzRtiRgS5OoAk6n0j3VjYXNq9veTy9jI5eV0VtOv2iEjwD7QPU/HNXby/zOLme6hbSdDJJEoHz4JYUdHGT7ftFgSNhkCo+blyxnEBn4WFkuCwKiJcxYBbMzxEBcgDvJy2K5jqDTqMZz+fAui20OGYBwj55qouJcoxR2Vj2YK3UxlcyKzbCGIN0zgHtDjI39mvoHkLjjXnDba4bd5IhrPiy5Rz8WUn40i8V9F/Ckc6XltpUhefEUzAhEOGb2w2lc4Hdn4Gu/0fcSay4DZDszLNO7LDFnTqaWWSRdTEHSojBYnB2HQ1so3t5n4VlqlpyEfBCsqil3lrmtriSW3nhNtdQhWeIsHVkbIWSJwBrQkEdNjsaYqvVCKrPiP56T/mP/mNWZVZ8Q/PSf8AMf8AzGups77nLlbT+1qmOS3+XYeMZ+5hTpSHypJi6X9oMPuz/KnyqreIq8lbs8zR5opU9I/NC2VpuiSNcOLdEkbTGe0BDGU90YXOfeBtnNTfHJ7hYGNrGks2RpWR9C9dySAegztVK8WteIcWvZS1pb3KQxG2OiU9jE7NqYpI+Nco21aM4wBXNeSGm6JK6LYnFc3LPHbm2trm0u7NeIcOtmAcowbsQwLjQW3ZAMnuKk9RXVbwcFfHZ2PFHzuLcCbT/wDs6f4qZuY+ArZcJs+GIF13c8MMrIMasESXD+JzoA37iKcB0x3eHdXE2ntV1huMgOcRju8uOKuZTD5OSqu+uLq/jRYbDHDrO5eB+HxN8qHRQQ03QMup84G2Q2SetRvKnP8AdcMLQqkXYpfSRmxZi10utgNMZBwQrDAwMFi3jtYvJbdjxriEHdcRw3aD3fJSEf4iKYeZ+QrS9imV4Y1kmXHbqi9qGGNLa8ZJBA2zuBiunZ3duxtcGLwHhrEeuagcP4lZ8p85R34k0RTwvEQJI5oyjKWzjfcHoehqS43bRyW0qTIHiMba1boQASf4dRuKOCWUkNvFHLKZpERVaUjBcgYyRv8AxrRzXcdnYXT/AKltM31RMa1qtUtyjecShs4ni7K6gkTULeX2THuQFjbpp26H6u8sA47xKVdEdtb2IOxkLiUjzSNQFz+9tWXKUOiwtl/9iM/aUN/OpeuoNnUXAOIXm37YtLC5jSIk7lAejGxvhZteW88Ess0j+sx3KENqjYrj1hDqA04IVgQNR6V13vG5+PQeqRLDbEOskrNOsupY3yDDEgDyRlgp1NpGwwTnNLdzxJ7WHitmgz2729xEucalnmSKdc9wbIT3E1KcrS8Os+INc3Ek9rKTJpt7iHs1jMpGvEqrpkUYwuWwBXIrSx13dqvRUnCrTD9QuPiPozurKwnuLi6Ddm0cnZpl1bRKhLM8o1ISd8LtsK7bn0dz38/EDFcrGo4g4MTpmN/YjY5dCH/SHs9PZpt5x9IFieHXBSS3uz2ZHYdqp16iFOQrasAEscb4U43rg9G3O1rHw5e3e0tMO+lFcIGXOzlJHLhmOfnEk4B76oDaMbomd2fv5p9k0Y3RnOQz1haLLmG44MqWs5t7uC3jXUYG03UUY6SSW7MdaDbde7erLtLpJY1kjYMjqHVh0IYZBHwNU7b8ISW/mubDtrp5jLpmlj7O2hMw0yN2jAPc4XZUUEY7++mn0XcTSCBuHySgy21xNBGG9lpEVtalc7MQr9ATgYq5l4zOSscIxUl6TI4I+GXU0sMUjJCwQvGjYd/YTGoHfUwqoYrYGKJHVT2caIAQCBpUDbPick+ZJ76sP03Xf/DW0A/v7pCw8UiUyN9+mkOujZW5ler/APnLO0h9Vw0HqfRe8H4kbTidlODpVnFpIBgAxyHC5xjZWOd/1R4V9BFdq+auY4ibZyPnJhx5FCG/gDX0TwXiIuLaGYdJYkkH+NQ386qtLbr8FztvWdtG1S0QHCeeRSZznZ2lmmiO2t4ROssk0ot4nxHAod8RkYdyWUAHIGScHFJnCuE2axSLNcT2CSwmRXB7AyKzPDJFPaHVG7gjbQo1K42yDm3eZOXEvIgjEoykski6SykqVbZgVdGVirIwIYH3Uica5HTh9lcXJn9uGByjJEiPkLhF7VtciLqIGEZeu1UYLiCIVbdnLFbgTM6i3dmtGRGF+IiTp1FT/wAPAc6vlATudIIpnsOb4OzXXzBcZ0jUgtsPnvCkxMfvNYcGtjHAgO7lQzsd2ZyMszHqxyTua7fXTAHkXYiN89NxpOQfKvPHa7TUu3MJzn/pcEbbHaXbmExMrD1ae+iMfDbWZ7e4ZfWb66k0SXKKcaFc5YR9R7K4G4CjfLffcl386QlruCBrZlkghggJiRkUood3bW6aCVIAXY9KlPRfBp4PZDxgVvtZb+dNNd8CF3SZS5wDgU4uGu7xojO0KwKsIcRogcud39pmZiDuBgKAO8ljooppIqsr05lf99v8xqzDVXSNlifEk/Wc11dnDF3JcnaZwbz9F08Jm0Txt4OPvOD/ABqyaqurL4dddpEj/rKCff3/AH5o2iz7XcktmP8AubzUNzRxG5X5OGz9ZjeMh3FysBGrKkDILZxvqGMZ2qE4XxS+toUhg4Okcca6VUXsWAP/AI8kk7knckk09ugPWtfqw865S66rPj6cTurqzn/J6KLRpW0euRnWZECDfs/ZxjPQ58qkPXuJ/wDp0fxvU/8A5U9+rede+rDxrBadnWa1OD6zZMRmR0Km2o5uAVYScP4oeIQXi2UKtDHJEyetg9or9AWEfs6W9roaZl45xTfNhbjbb/jM5P8A8W1NXqw86DbitVGiygwU6YgD5vUSSTJSl+WuLf8AkrQf/lt/KKo7mIcXu7Sa3NvZxiaNoywuHJAYYOB2e+1Pvq3nQLYVakqwt+AcVRFUQ2WFUKPl5egGB0Tyr2bhfFUVmZLBVUFmJmmwABkk+x3AVZr2+21LfPULPwy8VN2NtKAB1PsHIHvGR8a0fU1f7LF3fZz/AKdfdVJx22aW2F1JHqu+xhuAFJWK1g7dCjS/pSvIcnSei6jgad3njMdzbRi9e8lnjjuAl1C0CJF2Zfs5GiQLqAXUGBy2QDknesbHitqtzMLnT6pxW2gMMrbRkLCY3hZv0GwdQG27HvqYt+CcQt4xHa3kFxCBhEvI2LKmMBe2iILjHey1U4uLpWmiWU23Rh6KDvOHWvEboRWzW6QJEJJbmOK3djJIxWCJWdCATpZyBuQANs17y/d2sFtMbiG3S7smaOYJDEjuyn5NkVVBPaqUK46lsVKQRcSjUILHhmkPrAjleNdQ6MFMWzedY3HD76WdLhuH8M7dPmyvM7MuOmCIc7d3h3UXjK0dqM1yLyZODBcxv/4ouJZ1d5BFJHJkNBkZVFTouBsUyRvmk9+U5PVZbtpW1ScTeOUKx7Ng04gWWEHdZI5iSrjBwpB7xVkT2vEJEPrd5b2kX6fqqt2mnv8Al5ziP94JnwIqC4rxqB4YktlI4dZOjl1zieSJswW9vneUmXSWYZBIAySThCd6oqPBED4VAXNhxTiyWsxitz6r28JJmKmRwwhkdl0YU5jJwP1u6g8jcT/8vCfdcr/NKsfk/hLW1lFHJ+dw0kuOnaSu0sgHkGcj3LU4kRNSbVcwQ0ro2baNpszLlJ0DPIeoVMS8jcSZSptYyCCD/wASnQjB/Rpn5LfitjZR2z2Uc3ZZCv62ieySSoI0N0yRnwxViC286y9WHjSfUc/7lG022tao7YzHADoErLzFxP8A9NhHvvl/lBURzda8T4haPbG1t4VcoS3rZfIRw+kgRDY6QM91WB6sPGvPVvOoLGqn/shxP6K0H/33/lHWq95E4nLE6Ys11oy57WUkagRkfJ+dW76t50eredYBs6zNMhnmfdYG7OszTIZ5n3SRwhOL29vFAsfDysMSRAmW4yQihQTiPqcVL8Iu+JGUespZiLBz2TzM+cbYDqF60weredZLAPfW9b1sBr2iihC57+XTE7eCMfuNVnT3zZdaLYjvchf5n7h99IldrZ7YYXalcPaT5eG6BFNnJvEdjCTuPaX3fpD69/iaU62QTFGDKcMpyDWuvSFVhasdCsaTw5WhRULwnmeOUAOQj+B2B/dJ/hUyDXnX03UzDgvSU6jaglpXtFFFQViKKKKEIooooQiueWDw+quiihCrjiHo8kjDrZyxdhIxZrG6j7W21E5JjI9uHfJwO80vtyTcRDC2DoO82HEnjHwiuNh7gRVysgPWtZtxRKUBVGnDpU2MfMI/dngkH1g1kbAt1h5hfyMyKPrDirYNr5/dR6r5/dTkpXW6Kr4uVS7Arwosw6ScRvO1A8+yVpc+72aa+GcsESJNdSCeWP8ANKqdnBBtj5GLJ9rG2tiWx00jamb1bzrJYAPOiUBoC1ww53PSumiikpIooooQiiiihCKKKKEIooooQivCa47vi8UfzpFHkDk/UN6V+Nc0tKCkYKoep/Sb8BWilZn1TgMNVmrWqnSGJx0WjmXivbS4U5RNh5nvP8vhUPRRXoKbAxoaNy85Ueaji470UUUVNQRXRBOyjIZlHgGIz9VeUUjjgpDDFbfyxN9K/wBo17+Wp/pX+0aKKj2bNApdo/U/tH5an+lf7Ro/LM/0r/aNFFHZs0H6R2j9T+1ieLTfSv8AaNeHicv0sn2m/Giii43QJX3alYm/l+kf7bfjXnrsn67/AGm/GiindGiV52q89bf9d/tN+NHrb/rv9pvxoopwNESdV767J9I/22/GvfX5fpH+23415RSujRF52qy/KMv0j/ab8aPylL9I/wBpvxooout0Tvu1Xo4nL9K/2m/GvfyrN9K/2j+NFFFxugRfdqV5+VJvpX+0fxo/Kcv0r/ab8a8oouN0CL7tSj8pS/SSfab8aPylL9I/2m/Giii63RF92pR+UZfpH+0340flGX6R/tN+NFFF1uiL7tUflGX6R/tt+NYtcswwzMfAkk/XnuoooujRK8dVpK4ryiipA4JEQUUUUUJL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6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8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10" descr="data:image/jpeg;base64,/9j/4AAQSkZJRgABAQAAAQABAAD/2wCEAAkGBxQSEhUTExQWFRUWFhwZGRgYGBwfHhgcFxgdFxYaHBgfHCggGholHR8XIjEhJiorLi4uGB80PTQsNygtLisBCgoKDg0OGxAQGywkICQ0LTUwMCwsLSw0LDgtLywsLC4vLCwsLDQsLC8uLCwsLDIsLSwsLCw0NCwsNC0sLCwsL//AABEIAOIA3wMBEQACEQEDEQH/xAAcAAEAAQUBAQAAAAAAAAAAAAAABgIDBAUHAQj/xABHEAACAQIDBQUECAMECAcAAAABAgMAEQQSIQUGMUFRBxMiYXEyUoGRFCNCYnKSobEzU4Ikk8HwQ4OisrPC0eEIFRc0Y3Oj/8QAGwEBAAIDAQEAAAAAAAAAAAAAAAMEAQIFBgf/xAA/EQACAQIDBAcGBAQGAgMAAAAAAQIDEQQhMQUSQVETImFxgZGhBjKxwdHwFEJS4SMzovEHFYKSssI0chYkYv/aAAwDAQACEQMRAD8A7jQCgFAKAUAoBQCgFAKAUAoAaA49JDtX/wA4t3bdzn+k9x331WUHJfNwzZvFltx1tbWvYqWzv8uvvLetu727nfXTlbK/LIr9ffOwCvHFg9oBQCgFAKAUAoBQCgFAKAUAoBQCgFAKAUAoBQCgFAKAUAoBQHlqA9oBQCgFAKAodTya3wFUsRQrzzpVXF90WvVX9TZNcUURSm+VtD+9VcDj6sqssNiUlUWeWklzX380tpRVt6OherrkYoBQCgFAKAUAoBQCgFAY2MZhYrf19fKvObfxGMoxjPDppLWStbPJLdzvnxtlw1JqSi9S7DewuNa6uznW/DxVaLUlk7tO/bdN69ufxI52vkXKvGooBQCgIjvHvsuBxXczRs0bRh1dLZhclSCpIB1HG49DVWriVSnuyWR3cBsSWOw3S0pJSTs09ODvdd/Iz9z94Tjo5Je77tBIUQXuTZQSSeHMaDh1Nb0K3SpysVtq7PWBqRpb282rvlq8l5f2N/U5yxQCgFAa7FbSa5WCJpmHE3CovLWQ6HXQhQxHMCo3N6RV/vmW6eGj71aSivNvuivnZPgzR47DbXcHJLhIegUM2nmzIdfhUMliHo0jpUamx4e/CpLvsvRNfEj+L3k2rgCDi4kmivq4AAP9aCyG/vLUEq1el76ujqUtm7Kx6thpuEuX7PXwZN93N4YcbH3kJ1GjIfaQnhcdDyPA2PQ1cpVY1FeJ5zH7PrYKpuVV3PgzYTrwbof0Ohrn7TpWdPEx1hJeUnuy+NypB6rmXq6poQbejfaQYj6Bs6IYjF/bJ/hwjnmNxcjTmACQNT4a7uB2VB0fxWLluU+HOXd9592ZFKbvux1KsHufjJQGxu08SX4lMMwiQeVwt2HnZaxU2nhabthsPG3Oa3n8cvUKEnqyQ4LYpiAC4nEkD35BJf1Lqx+Vc6pilU1px8Fb4NG6jbibUVUNj2gFAKAUAoBQCsNJ6gVkCgFAKAGgOR9oe6WIUNjJJ+/OYBgEy5FJsuUZm8IJAt5361y8Vh5rrt3Pd7C2th5NYWFPc1tne743yWdvpyJPuHuniMFZmxAyuAXgyXAYjk2fRhwJtrb0tYw1CdPNvwONtna2HxvVjTzWkr8O62j78vMmtXDzooBQHjLcWNDKds0Uu6oNSFHmQBWLpGJS4tiKZW1Vgw8iDRNPQwpJ6HskYYFWAIIsQRcEHiCOYrLVzaMnF3Ts0cx2/sl9kYlMbhgTh2bLJGPshjqv4TyJ4MB5X51Sm8PPpIacT2WCxcNrYd4TEfzFnF87ce9cea8TpMM6yxh0N1dQynqGFwasYqPS4eaXGL+B5GUJUqjhNWadn4Gn33202EwjvGLzORFCvNpZDlQAcyNWt9012NmYVYnEKM/dWcnyS1+hXnKyLe426yYDD5fank8c8p1LudT4jqVBJt8TxJrfae0JYyrfSKyiuS+r4+WiQhDdR7vNvphcD4ZGLyfy01YebagKPU36XqLC4CtiM4qy5v7zLVLDzqaaEQPa6SSVwZKjn3372jIHzrpf5HzqZ937ln8Dzl6fubrYvafg5iFkzQMeb2K/nHD1YAVVr7Ir01ePW7tfL6XIp4OpHNZk1jkDAMpBBFwQbgg8CDzFctpp2ZUKqwBQCgFAKAUAoBQCgFAKA8dQRYgEdDQym07o9oYFAKAUBHdq7XmkdsPglDOukkzexEel/tP5WNuh1tVqVZye5SWfF8F+5RrV6k5Onh1mtW9F9Wa4bgrIc+JxEsr9QQB6eIMbelqh/AKWdSTb++8r/wCVKb3qs3J/feH7PY1OaCeaJ+TXBt8gp/WsvZ8VnCTT++74h7JhHOnOSf33GRhdrYjCMI8cA8RNlxKcBfgJBbT1t89SNo1alJ2rafq+pJCvWoPdxGa/Uvn9/UkeMwqTxNG4DJIpB8wRyP7GrcoqSs9GdajWlSnGpTeazRG9wc8Kz4GQ3bDSeE+9FJ4oz/vemgqvh00nTfD4M7G2tytKni4aVFn2SWT+XfqZe0sP3+0MOp1TDRtOw+/Ie6gJHkBOR5gV26M+iwlRrWbUfBZy/wCpwGryR7vRtOUZcNhADiZQSCfZhQGzSt5DgOp62sYsLRg71avuL1fJfPsLNKEfenovXsMbYG4mGw/jdfpExOZpZRmJY6khTcLrrfU+ZqTEbRrVcovdjyX3+xtUxM55LJckShRbQaVzyuYW0djYfEC00Mcnmygkeh4j4VLTr1KfuSa8TeM5R912NHhd2JMES2AkIjvc4aViYz1yPq0bcdfFfnVueLjXVq6z/UtfFaP0JZVlU/mLxX3mSHA4wSD2WRh7SNbMp87EgjjZgSDbQ1SnDdet1zX3+5A1Yya0MGt3j2kcNhpsQqZzEhfLe1wurC9jbS/KrODoKvXjSbtvO1+/QxJ2VyN7q9o0W0cSIMPE4AiaSRpLDLYqoVVBObVhrccOBvp0sdsSpgqDq1ZLVJJeOfDkRxqKTsibVxCUUAoBQCgFAKAUAoBQCgMTHBn+rQlS3tOOKrzy/fPAdNTysdJXeSI6m9Lqxy7eX7/37C7hMKkSBI1CqvAD/Op5351mMVFWRmEIwjuxVkXq2NzDfasAbKZog3ul1v8AK96kVGo1dRdu423Za2Ml0V1IIDKwsQdQQfLgRUbV8maSimrM0+EiODYR3JwzmyEm5hYnRCecbHRTyNhzFV4ronu/lenZ2d3LyKsE6D3fyPTs7O58OTy4nuNw+TGQTi/1itA/TgZY2PoVdb/fFbSVqilzy+aO3Sqb+EqUX+VqS/4yXqn4GXGipJPM1hoqlvuRqXHwBd6uyk3CFNdr8Xl8kc5LMt7JwuQPPILSzEM9/sqNI4/6V000LFj9qosZiqdKF5StCHH4vxenHREss2ooyDM7ewLDqa8nPae0ca//AKVPdh+qVs/PL4m+5CPvMWlHMH5Vp0e3qfW3lLs6v0XoxekyuPE8mGU/pVzC7d66o4yDpy5v3X56eq7TWVLjHMyK9CRHhUXvzH+PH/D5UuD2gNJvbu0m0IRDLLNGl7kRMozEcM11NwDrbrryFr2Ax88FU6SEYt9qbt3Zo1lHeVmQPcPssMErTzTTRyRTsIe6ZRmRdAzXU3D6+Hpxveu9tT2hVamqVOMXGUVvXu7N8FmtOfMihSs7s6vXkycUAoBQCgIJuHvr9Ikkw8zDPnYxN763Jy/iA4dR6a0sNid9uMvA9NtnYv4enGvSWVlvLk+fc+Pb35Turp5kUAoBQCgPAKAt4vEpEjSSMFRAWZjwAGpNbQg5yUYrNmUm3ZHLMTjcbtuRkw94MGpsWJIDfiI1diNcg0Gl+Rr0EaeH2fFSqdaf3py79eR0VGnh1eWcvv7ubrAdlGDQfWtLK1tdQo+CgXHxJqrU21Xk+qkvX78iKWOqPTIz8NuQcMc2BxU0B/luRJEeZBjNjrwzA3HKoZbQ6XKvBS7Vk/MjeI3/AH4p+jNvhccX/s+LjVJHBXQ5ophbxZGI42ucjANYHiBeqlWhBxcoO8eN9V3r5rLxyIKlOMk7Zr71MnuiU7tiSUKsrc2CsGW566ZT89L2qpZ2szGHm4Oz7V4NWMmeLNYciwJ9Br8jYD0JqaLtmECmY3PsjgOvnXFlh1j6u/V/lRfVX6mtZPsWiXHXR5733VlqXq66VskRgGsgpdQdDrUNfD0q8HCrFNdplNrNFtRk81/b/tXOpQns/qtuVHt1h3849v5eOWZu2p9/xL1dcjFAKAUAoBQCgFAWMdNkjd/dRm/KCaxJ2TZJRhv1Iw5tLzPmmOQqQykhgQQQbEEagg8jXnk7H2CUVJOMldM7ZuBvkMYgilIGIUa8u8A+0B16j4jTQdfDYjpFZ6/E+dbb2M8HPpKa/hv+nsfZyfg89ZjVs4AoBQCgFAQje+N9oYlNnRsViQCXFOOQveOP8R9qx6qfskV1cG44ak8RJZvKK+L+XpxLdFqlHpHrw+bJhgcGkMaxRKERBZVHAD/PPnXNnOU5OUndsqyk5O7MHePeHD4GLvcQ+ReCjiznoq8Sf0HO1WMHgq2LqblJXfou9mkpKKuyLbJ7RZcWc2G2biZIv5hKqDbQ2J8JPkGrqV9iU8OrVq8FLlm/39DRVG9ESSLa0cw7ueGWAtbwzJYXv4bSqTHmvYgBs2gIFc2eGnTe9Tkpf+r/AOrs7c8rEkZ+BtIUI0Y3twbmR5+f71TlZ5oyy61Q1U5R3Vx+36adplGPipHAyxKC33jZVHUkC/wHHTgNRsluRUYLTTkiSnGDd6jsuzNvu+r9dDRY/dH6T/7rEzyX+whCRj0jAP6knzqKWH3/AH5N+iOnR2v+G/8AHpRj2vrS88vRJEX2nufiNnf2nATSMqavG3EgcbgWVxblYEcR5Vp4edHrU34Haw+2MPtH+BjYJN6SX75rztzJzuxttMbh0mXQnR1v7LD2h+xHkRVyjVVSO8jze0cDPB13Sl4PmuD++JtalKJSot6VDTpql1Y+7w7Ozu5ctFlZLLdyqpjAoBQCgFAKAUBo9+MT3eAxLHnEV/vPAP3qHEO1KR0tj0+kx1JLmn5Z/I+fK4Z9ULmHnaNldGKspuCDYgjgQaym07o0qU41IuE1dPVHaNxd90xgEMpCYgD0EoHEr0bqvxGl7dbD4lVOrLX4nzzbOxJ4NurSzp/8e/s5Pweeszq2efFAKAtYmdY0Z2NlRSzHoFFyflW0YuTUVqzKV3ZGs3Z2e0UReQWmnYyy87M3BL9EXKg/CTzqfFVVOW7H3Y5Lw4+LzN6sruy0WhtyarEZxzYmzzt7aUuLnucDh2yRJrZ7eytuhHjbn4lHDh7PE1lsfBRoU/5s82+Xb8l4vXWul0krvQ7FFGFAVQFUCwAFgANAAOQrxspOTu9SwRabfeJp2w8EE2JK6OY1BUcjqTYjlc2Hmaq/ilv7sU3bkduOw6ioKtWnGCeik8/vzZI8DIGQFVZB7rAgr5W6emnSrO+5Zs49Sn0ct26fc7oqxbOFPdgFzwzGyjzNtSB0HHy4jemo36+nZ9/foaMg+8G5GNmBlTak4nGoUXjivyUIhuo5XOY243ruYTauEpdSWHju+cvNrP0XKxFKnJ8TN7N95ZcVHLBi1y4vCtklFrZgb5X00ubEG2mgPBhUO2MDTw841aDvTmrrs5r++fDgZpybyeqJjXGJCH7Bwn0PaM+HUWhxCd/GOSspyyKPnf0C1Vpx6Oq4rR5nextb8ZgKdaXvwe6+1PNP087kwq0cEUAoBQCgFAKAUAoCEdruLyYEJ/MlVfgt3/cL86p42VqduZ6P2Ypb+N3v0pvzy+bOL1yT6GKAqjcqQykgg3BBsQRqCDyNE7GsoqSaaumdb3C3+78rhsT/ABTokgGj+TDk3nwPkePUw2K3urLU8LtrYHQJ16Hu8Vy7ua9V28OhVePKigLOKizgLyJF/QHNb0NrehraLs7mU7F6tTBHe0TaP0fZuKkBse6KAjiDIRGpHoWBro7Io9NjacO2/ln8jSo7RZd3I2IMFgYILWZUBfzdvE+vPUkDyArXaeL/ABWKnV4N5dyyRmEd2NirfTaBw+CmkW+fLlW3HNIQgI8xe/wrlV57tNtHT2Th1XxkIS0vd9yz+Vj3dDYS4PDJEAM5GaRvec8deg4DyFKFJU4JDamOljMRKo9NEuS/fV9pspdWC8rXNcfHN4nHU8J+RLekufBJ9l9Vo7lOOUXIyK7qVskRCsghm0sL9H2zhsQosuMieCXpnjXvImPViFK36LXao1Om2bUpS1ptSXc3Zruzv4kbVpp8yZ1xSQ0u3obS4SbnHNlJ+7Opjt+cx/Koai60Zcn8cvodDBTvSrUv1Rv4xal8N43VTHPFAKAUAoBQCgFAKA5N2z428sEI+wjOf6zYfEZT865mPl1lE9x7J0LUqlV8Wl5Z/M5zVA9cKAuYeBnYIilmY2CqLknoAONEm3ZGk5xhFym7JcWdZ7NN2Bh3ladf7SmUAXBCJIga4+8TmUn7pA0vfqYShuNuWp4b2g2m8RCEaL/hu/i07Z9mjXfd8LdCq8eVFAKAUBHN9oO9TDQ8pcZCCOqxkzsPyxmuls2fRyqVP0wl69VesjSedkSOuabmh3qh7xsJFybFKx8xEjykfNRUFZXcV2/DM6ezZ9HGtU5Qa/3OMfmb6pzmFiP228gBXFwq3tpYiXJQXmrkkvcRfrtEYoCPb6xfVQS84cZh3+DSrE/+w7V0dmy684fqhNf0uS9UjSehIa5xuYm1Ig0Zv9llf4xusg/Va1mrr74E+Gm41MuN1/uTXzMutiAUAoBQCgPL0B7QCgFAQHe/s9fFzviEnALADI6mwyqBowOg0va3M1Sr4R1JbyZ6jZftDDCUFRlTulfNPm76fuQ7Z3Zzipkzq8IGZlIZmurIxRgRk4gg1Ujg5yV1Y79f2jwtGe7JS4PJLNNXTWfJm72d2TPcGfEKBzEak39Ga1vkamjgH+Z+Rzq/tZC1qNN/6nb0V/iSpcFgdjwmXKAbWzHxSSH3VPnpoLDmbcas7tLDxv8A3OI6+O2vWVO91yWUV2v97vgiO9n+9L4raE5ksO9iGVR9kRN4V89Gc363qDDV3Oq78fkdXbey6eFwFNQz3Xm+e8s35pHTK6B48UAoBQGDtDDB5MO38uUuPjDLH/zmp6VTdhUXNW/qi/kYa0M6oDJr8dFmnw590uw/Jk/ZjWkleSLVGe7RqLnZet/kbCtyqUINW+H7VSw9Pdr1pc3H0ijZvJFdXTUUBqt6h/Y8QfdiZ/jGM4/UVbwP/kwXNpeeXzNZaM2tVDYpkW4I6i1DMXZ3KqGBQCgFAUTBspykBrGxIuAeRIBBI8risO9sjaG7vLe042y+vwIhuRu5iMLLM0sgZLhFFjqq+JSni8C3Zhltyqrh6M4Sd2d7bG0sNiqUFTjZ6vveTvlm8k7kyq2efFAKAUBFMdtmLZ2Il79isU9pUspP1gGSZdBpoI215sarSqRoye9o8/qdujgqu0KEOhV5QvF52y1i8/FeCNBtjtWQAjDQlj70ugHnlBJI+IqCeOX5F5nUwvspNu+ImkuUfq9PJnN9r7WmxUhkmcu3K/ADoo4KPSufOpKbvJnrsLhKOGhuUo2Xx73xM/cjEmLHQSAEhXAY+6r/AFZY9AM1SYd7tRMq7XpqrgqkG9Vl2tdZL0PoOu4fLBQCgFAeEUB7QFh0+sU9Fb9StY4kifUa7V8y/WSMVqopNvmBWwFAYO3EzYadesTj5oRU+Gdq0H2r4mJaGdUBkUAoBQCgFAKAUAoBQCgFAQ/tS2V3+CZwLtCe8H4eD/Cxzf01VxlPep35He9nMV0GMUXpPLx4euXicQrjn0gzdk7JmxMgjhQu3lwA6seCjzNbQpym7RRWxOLo4aG/VlZfHuXE6/sXcZcNg5o7hsRNEys/IG3hVOeUNY30JIv0A6tPCqFNrizweL25LEYuFTSnBppc+bfa15ebcn2PjO/gil/mRq3pmUEj51ZhLeipczi4qj0NadL9La8mZlbEAoBQCgFAeEUM3PaGBQCgFAWcat43HVWH6VvTdpp9qDL1aAUAoBQCgMf6UM2Xz43rgLb1N4v8LZX3rb18v73ytz48CXonu7xkV3yIUAoBQCgFAUTRB1KsLqwII6gixFYaurM2jJxkpR1Rz/dncDBsH71XkkjlaNgz2HhN0IC2NmQo2p+1VKlhKed9Uep2ht/GRcejaUZJNWWeeut9HdeBO8DgY4VyRIsa9FAA9dOJ86uRioqyR5mtXqVpb1STb7Xchu/2/K4dWgw7BpzoWGoi6+r9By4noamJxSgt2OvwPQbF2HLESVaurQ4L9X7fHhzWV2VY7vcAqkkmJ2Q38znH6Nb4Vvg5XpdxD7SUOjxzktJJP5fImFWjgCgFAKAUAoBQHOu1XtAGBQ4bDm+KddSP9Cp+0fvkcBy4nkG9HsLYzxcumqr+Gv6ny7ufkuNoatTdyWpJOz2cvs3CMSSTCtyTckjQ3Pwrm7WgoY2qlzZvT91EhrnG5TILgjyrK1BVWAKAUAoBQFvuFvewrnf5VhOm6bo1e1rWVtb3tz7Tffla1y5XRNBQCgFAKAUAoCE74bafZs3fpEJExChWBYgLJFezcDcshA/1YqnXqOjLeSvf5HotlYKG0qXQyluum21le6lw8Gr+JANt9oGMxAK5xCh5RXBI83uW+RAPSqVTF1J5adx6jB+z+Dw73rbz/wD1n6aedyK1WO4de7MdnS4QmOYZfpEXfKp4r3bZGB6MQ8Zt/wBDXUwkJU8pcczwXtDiKWLW/Sz3Hut87q6t2XTR0Grx5YUBzbtP2viIpYmw4njEYYPKFIjbPbKt7ZWtY8eZ0rn4upOMk43VuJ6/2dwmHq0pxruMt61o3V1a93zV/wC5v+znEyNhAsyTLIpJZpQ31mdiwYM3HQgfCp8K24Wknft4nL29TpxxTlSlFxdrKLXVsrWstCVVZOIKAgfaX2gps9DDCQ+KYaDiIgeDN59F+J0497Y2xZYyXSVMqa9exfN/MiqVN3JanzvisQ0jtJIxZ2JZmJuSTqSTX0WEIwioxVktCo3c+jexnE59lQi9yjSKf7xmH6MK+ce0UN3HzfOz9EvkW6L6hN64ZKKAUBHt+Y8Q2Fb6MPGDnzBiGUJ4vCB7RNiLeZqDEKbh1Dq7Hlh44lfiPdeVrXTvlnyS1Kdw1xAwo+kjxsc4YsSzB/EMwI8JAsLeXKsYbf3OuZ2y8M8S/wAPosrWslbLLnfW5I6sHJFAKAUAoBQCgFAKAUBHO0HZf0jAyqBdkHeL6pqbeZXMPjVfEw36bOvsPFfh8bBvR5Px/ezOTbM3Hxs+UrDlVgCHdgBYi4PG5HoDXMhhqstEe4xG3MFQupTu1wSb/bzZ0bdHs8iwpEsxE0w1GngQ9QD7RB5ny0B1q/QwkYZyzZ5PaftDVxSdOkt2Hq+/kuxedjY7ybTiixeBBYd60pXLzySqUJPQd4IvXKehqSrOMZw5/X97FTAYarVwuIaXVSTv2xd/+O93X7USWrBxxQGPj8Ek0ZjlUOjWup4GxBH6gVrKKkrMlo1p0ZqpTdmuPoZFbEQoDnXan2hNgP7PAp+kOmbvGHhRSSAVB9ttD5DnfhXo9h7FWM/jVX1E9Fq/ovX4kNWpu5I+f55mdi7sWZiSzMSSSdSSTqT519BjGMIqMVZLkVC3WwO3/wDh8x14MTB7kiyeveLlPyyD5ivDe1lG1WnV5pryd/mWqDyaOtV5InFAKAUAoBQCgFAKApa/K1QVnWSvSSfY7q/jnbyMq3ERvcfuOla4XErEQ3rWadmnqmtV9OazElZlVWTAoBQCgPCKAiWzt4sPgkbDYiUI0DlFBDEmP2oSAASfAyr6qaqxrQprck9PtHdr7OxGNmsRQhdTSb0XW0lr2pvxNLt/tTjUFcIhdvfcWUeYXi3xt8aiqY5LKCOjgvZapJqWJlZclm/PReFzmrY+aWcTFmkmLhgeJLA+Gw+QAHpXO3pSlvcT16oUaVDokkoJW8OP7s+jMHiBJGki+y6hh6MLiu/F3SaPk1Wm6c5Qlqm15F6skZbWZToGBOvMfZNm+R0PStnGS1X29AXK1AoCD9pexI8ccNhWsHZpJO8AuyIiWa3kZHguDxA6gEWqe2p7GwtXGpbyW7HdvZScpfFRU2nZ2fYaun0klE4jvJuVi8GSXjLxjhKgJWw5nmnxt8a9tsT2t2ZteK6GolP9EspeC/N3xv4PIrVKE6eqI5XpiE6P2E4xk2gUAYrLEytYEhStnUseXssBf3q837UUoywaldXi19HbzTJqD6x9BV89LYoBQCgFAKAUBiYqOR9Efuh7wAZv6QfCvqQ3oK1ab0yJ6cqUM5LefLReNs34Nd5o8bunI12TH4xX5XkBS/nGqqKhlQbzU2dKjtanHqzw9Nx7s/NtmPsHb2IinGCx4HeNrDMossoHEHSwb5dLXtfWnVnGXR1NeD5kuNwGHq0PxeC91e9F6x/bz56XtLANT5j9v8isQp7mJlJfmS845X8ml4HDvkRHaGLxGPxEmGwspgw0JyYjEJbvGkt4oYjwQqCMz8QSBy19JSp0cHRjWrR3pyzjF6JfqlzvwWjXpC25Oy0Ntg918LDrkLNzeSR3YnrnZiR8KqVNoYipley5JJLySNlBG4iUAAAkjzJP6k3qlJtvM2K6wBQHLe1/YzNLBPGpYuDGQovqt2XQakkZvy1zcdTd1JHtfZbGRjTqUZu1s8+3J+tvMiOzNzMbObLA6j3pBkA8/FYkegNVYYapLRHdxG2cFQV5VE+yOfw+djqO5m4seC+tciWe1s1vCl+IQdeWY626XN+lQwqp5vNni9rbdqY3+HBbsOXF9/0+ORstzZlOHMasGEEskNwb6I57vXn4ClSUGt2y4XRT2rCSr9JJW31GXms/6rm9qY5pCt39x2w20Z8acQz96OGVRmz6yBrLp4ghGW3DW/Pt4va0a+DhhtxLd7XlbS2fJu979hHGnaV7k1riEgoDh/aZvvNhtrH6OVtDEsbKygqxb6xvMcU4EexXq8L7M4TauyuixadpS3k07NW6qfLnqmsyCVaUJ3iVYLtjW31uFIPVHBv10Ki3zNeTxP8AhL1r4fFZcpQ+aefkieOP5xLb9oa4qVYcNgUM0rBEeXKbMxsCVCG4HE68qv4T2BxODj0mKx9To45uMN6N0uF9/jpoayxSllGKudm2Rs5MNDHBH7MaBR1Nha58zxPrVfEV5V6sqktW7mUrKxmVCZFAKAUBgvjCLjQ66GvDYj2lxFKdSlFRlZvdl2X7Mnl9ssqinZmap0r2tGSlTi075LPn2ld6lnG4tIkLubAaaC5JOgAA1LE6ACtpzUVdkc5xgt6Ro3baE+qd1hU5Bxnk8iwHhFxy4iqz/ET0tFdub+hUbxVTONoLtzf0CYnHQazImJj5tCCJF8+7Ojei60Uq8PeSkuzXy4hTxNL30pLs18uPgXtuYCPaGFBiYZh9ZDIPsuvs+Y1FiOI15ipJxjWheL7mdrZe0FQqKos4Sykuaevj8y5BtgtgvpOS7iJiU594gIZPXOCtWMJBV5wvlfJ9l2r+RHjaP4etOms0tO1ap+KaMZAcDhosPCvfYhgQoJtnkPimmc8kzEsx+8ANSKvVJfiq0qs8o/BaKK7bZLz5kNKCtnotTWHcBcQe8x+IlxEh1yhssaX5Ig1AHqL8bVL/AJm6S3aEVFebfeyx+KccqaS+Jdi3BjgObB4ifDP5NnQn78bCz+hNavaUqmVaMZLus/BrQw8S5e+k/vmbzZ+LmU93iVXNwWWO+R+lwdY38jcG4sxJsKlSFN9am/B6r6r15ohko6xNpUBoafeqInDmRRd4GWZepMRzMB+JM6/1VFWXVuuGfkX9mzSrqEtJpxf+rJPwdn4GqxHaPgFW4lZz7qxvc/mAH61E8ZSXEvU/ZzHydnBLtbXybINvT2izYkGKBTDGdCb3dx0uPZB6DXz5VTrYyU8o5I9Js72do4ZqpWe9JeS+vj5Ey7LtiTYbDuZvD3rBljI1TS126E6eHlbqbC3g6UoR63E8/wC0WOo4mulSz3cm+D7uxc+Pdm5pVs88KAUBRNKEVmY2VQST0AFya2jFyaitWDge2+zzF4v+2xurPiPrmie6shk8YQE6G17a5bWrs4b/ABD2ZhK88BXjKKpNwU11lLdybaWau+SlfW/AjlhJyW8uJHv/AE72je30Y/nj/fPau9/852Bu734lW7pX8t2/oQ/hqvInXZJuPJBjpJcRlvBGAApvlklHAnhmWPUjX+KpvVDantDh9oYGLwrbjNvNq11F2uk87OWWdvdZvCk4S6x2avKk4oBQCgPGF9K0qU41IOEtHqZTsYzYMZhbhzrzVX2aoPFQlBWp2e8rvXhne+d/TtJlWe72mQiACwr0OGw1LDQ6OkrLldv43IXJt3ZZ+jhnEjalfYHu30LfiI0vyGmlzeXdu7sj3E5bz4affP5eJibd2/h8GgfESBL+yOLNbjlUanlrwFxVmhhqtd2pq5PTpTqO0UabA7/4eTUw4qNOUjwHIR1zKW08zVqps2pHLei3yUs/WxJLDSjxXmbaHID9JgYNHJrIEIKty7xbaZhztxA5kCuXOk6U3dW5r59/xKMqfRycku9fPv5814FUODAMqD2WlSYW4DMQXHndkZj+Ot6L3JPx9VYvV6nSQhJ6pW77aejS8C9CnjaUi7N4UHRFOlvU3YnzUchUGNxnQQjTgt6T0iuL49yXFvJd7Ikr5cC93Tni1vICuQ8BtGt1qmI3XyjHJeN034m29BaI9BZePiHlx+XOpISx+E/m/wAWHNK0l/p4ruzMdWWmRdBBHUGuvSqwqwU4O6ejRo1YqrcweEX0NAnYiOP7N8DIcwR4rm57trD5MCB6C1VZYOk+w71H2kx1NWbUu9fS3qanZOwoMGyyqn1mHxvdSMxuTHN4YTY6AgSwm4A9k1FClGnnbNO3np8UXsTj6+LTpyl1Z095JZZxzku33ZLPmjotXzyYoBQCgId2tbV+j7MnsbNKBCvn3mjj8gf5V2dg4fpsdDlHreWnrYjqu0Tnuxu2CyhcTh7kfaiNr9PA3D83wrmbT/wphUm54PENX4TV/wCpfNN82zeGOsrSXkZ+J7YcOB9Xh5mboxVR8wW/auZQ/wAJsY5fxcRBLsTl6Pd+Ju8fHgjpm6mAaLDgyC00pMsvk8mpW/MIMqDyQV06ypwapUfcglGPdHK/i7yfa2aK+r4m4qEyKAUAoBQCgFAY20sckETzSGyRqWPoBwHUngBW9OnKpNQjqzaMXJpIjW727RkkOOxyh8TJqkbarh04oig6ZhzPW/O5N7EYtRj0FB2itX+p8X3ffdPUrWXRw0+Jt9u7z4TBlRiJlRm9lbFmNzYEIoLWvpe1RYXAYjE3dKDaXHRebsipKajqWdn4rDyt3mGcJI/iZGVo+9txLRsoa9reMC4sOI0Oa1GtTW7VV0uKadvFNrwv65m6qXVmbiBABoLdB08vhy5VStYwslYomkCC4VmNvCq2ubcALkAepIGupqvCHWdV5t6d3BeOr7cnoiWEN92ukub+/hd8jR7RxO0x44ocKVH+jMjmQ+jWVAfn8aSdbVJHSoU9mPq1Jzvzskl4Xb+Bnbt7cXGRZwpR1YpJG3tRuOKnQfP9jcDelVVSNytj8DLCVdxu6eaa0afH7+GZtMtuHxrRUlTm5w46r59/Pn3lK9yqrBgUAoCM7WwWbETQ3sMXhSAekkJtf1yuh/1dV5xvJx/Uvh/c7GGr7tCFXjSn6S4d14vzNxsTG9/h4pSLF0BYdGt4x8GuPhUtOW9FMoYyh0FedNaJu3dwfijOrcrCgFAQTfrY6bSnGFdnWOGLvCVt/ElbLFxBvlVJbj/5BTFe0NTYGHhiKUYynUla0r+7FXlpo25Rs89HkI0lVdnwOdYzsexIP1U8Lr1cMh+QDfvXSw/+K+zpQvWoVIy5R3ZLzco/A0eBnwaM7dfsyaLHYYTSJJlJmdEBsFitluxte8hQWsLgN0rpUfbSltTCVpYanKMVaKlK125Xukk3pFNt3ybXM0eGcJK7O5V5smFAKA1kO38O2IbCrIDOt80djdQFDXOmi2ZbHgb1alg60aKrOPUfH088ma7yvY2dVTYUAoBQGv2jhu+eJD7Ct3rjkSn8JT5Z/H6xedTU57kXJavJeOvpl4m8XZNl3auPXDwyzv7MSM58woJsPOsUKMq1WNOOsml5kbdlcinZ5u6Qp2higHxmK+sLEfwlYeBFB1Wy2vzHs8q621sam/wlDKlDLva1b55/XiaU4/merNriNsSS4h8Ph4FlWK3eSSPlQMdQi2RiWGh0GleeVae+1TWmrvbwOvHA0oYeNbETcXL3Uld25u7Vly5m+jblztqONvjWVWhKo6afWWbXK+l+V+BzWrEc2/u7iZ7yR4+eGVdY1TKIQeQdMuaQdSzHrYcK7GFxtCj1Z0Yyi9W773g72XZZePEjlFviZu6W1mxWGV5FyTKWjmQfZliYpIOJ0uLjU6EVBj8NGhXcYO8XZxfNPNGYu6LbYYQ48SLouKjKOOskQzxn1Kd4P6RXN3d2rdcfl+1zqqq62BdOWtN3X/rLJr/du+ZvamOYKAUAoDS70eBYsR/ImVyfuPeKX4BXLf01DWySlyf7M6OzuvKdD9cWvFdaPqreI2B4JMTBySXvE/BOO8/4nej4Up5OUe34/vcxjevClW5xs++GX/HdZuqmOeKAUB80b0714ldpT4mF3i7xvB7rxKMkTZWGVlKjMNCNTX0KlsXZ+N2fDDYmEaije/OMvzK6zi08nZplR1JxnvLIzY+1vHAWKYcnqUe/6SAfpXnKn+F2xZT3k6iXJSVvWLfqTLG1Ow6x2ZLNLhzjcTbvsTawAsFijuI1A8yZHvzzjpXPxuCwmz2sDg1aELt53bk7bzb7kl2WN4ylPrS1JlVA2FAKAjOE3HwseNbGqH70gH+JJoxLZ2JL+LMCoynwgLw1rp1NrYieGWGdt3uWmVlplbW+uZoqa3rkmrmG4oBQCgPAut6A0e+eF77DiDlNNCjfg71WlH92r1f2dU6Kt0v6VJrvs0vVo1mrqxvOFUDY0+6EGXCo9vFNed/Npj3mvoCB8KioK0E+efmdDak97Eyjwh1V3Ry+VzaQcz1J/e1UtmRvGpUespz9Hur0RSnwRdrpGhpNkxiPGYxBwfup/K8itC1v7kE/iq7Xlv4elJ8N6Pk1L/uarVmw2hFfu2tqkikeVz3bf7LN86oSWjLNCdt6PBp/VeqRl1sQCgFAKAxdqQLJFJG/supQ+QYZf8ap47FQw1FzqJ7ujtwvlfu7sybDTlTqxnHVNNeGZGNn45s2DnPGWJsPL/8AbCSw/VcQPjXNx+MnSw9PE03leO92q/z+B2a9CO7Wor8rU4/+ssvnAlomUmwNz5Vfp7TwtSqqVOe9J8s/G+nqcJwkldlyr5qaje+WVMDiWgUtKIXyBeN8pFwOZHEDnarmz405YqmqrtG6uazvuuxzzZO9+ysXBHDOsceRQBHMoKplAXwyEZeGgOh8q89tH2V9p9mYypisFOU99tuVN2bu2+tC9/DrLtJYV6M4qMvUt4rY+yZLQ4RcPJiJ2Ea5HzlA38STLmIGRM7+qgc66Ox8Z7VzxMZ7QlUhRh1pb0VHet7sbqKb3pWT7GzWpGhbqWuzrOFw6xosaAKiKFUDgAosAPICppzlOTlJ3bzfiYWRdrUCgFAKAUAoBQCgFAY2KgzNEfckLf8A5uv/ADVJCe7GS5r5p/Iwy5ij4G/Cf2qJ6ElP313oYWPKiqPsqB8haiVlYVJb03Lm2Vxiw+f71BhYblPd7Zf8mzWTuyqrBgwilsQD70RH5HFv981Ne9G3J/FfsY4mWy3+Y/Q3qE2TsVUMCgFAKAx8SzWIC3HX/tXA2zWxjpypUaN4tWbbXok7+L8iWmo3u2RxNjqJM+d8okMgjuMgkYWZwLXubk2JtdibV4mW1MRLDLDN9X1Ou8ZJw3bK9rb3FpaLW3LheyN7giR9k687V3vZydTDtqVGVp/ns/Dw45evDmVrPiZ1e3KwoDjm1tzMNj8aSimLvcTIt4rAd3h0yzyFSCCxn8FxYeJTrrf0WF2/isPUlQylGnTi5Xu3v1HeEcmrLo1vO93wyIZUotX5v4a+pMd0OzjC7OmM8bSySZSoMhWyg2uQAo15X6XqttDbmIxtPo5pJXvlfPzbNoUlF3JlXGJBQCgFAKAUAoBQCgFAKAplW6kdQRWGZi7NMqrJgUAoCy6/WKeisPmU/wClbp9RrtXzMF6tDIoBQCgFAUuLgiocTTlUoyhF2bTV+V+JlOzuWDg1y259a4c/ZvC/huij736uN/p2fPMl6aV7l9BYAdBXcw1PoqMKfJJeSsRN3dyqpjBrt4doHD4aWVRdlWyL70jHLEv9TlR8anw1ONSqoydo8XySzk/BJsw3ZGg3H2eFkka+ZYETCox4sVAkxD35lnKg+cJqGjVlPDdNJWlXlKq1yT6tOPdGCuuyRlqztyy+pMKwBQCgFAKAUAoBQCgFAKAUAoBQCgFAUka38j/hWeAKqwBQCgFAKAUAoBQFEkmUXPCqmMxccLT6Sabjxtw7X2G0Y7zsQ7fPaozoti0cKtinAHtdyLQp5M0jBh5w1WwuLnjqdaNF9Wq6dGD09+8qsudowupd6MyjutX4Xf09SQbsYIw4WJG1e2aQ+9I5Lyt6Fyx+NdNYyni/4tGLUNIp5dWPVj4WSt2Zmm645PU2lZAoBQCgFAKAUAoBQCgFAKAUAoBQCgFAKAUAoBQCgFAKAUBbnQkWBt8K520sLXxNJ06VRRT1yvfsvfJeBvCSTu0RraGwYpZBK6sSpUGzMFbu37yMOoNmCv4hfqeprxOF2jtDAYerRopbiclvbqe65Lck4yavFyjk7PS3GxZlCEmm9SSQKQLEg17XZtDE0KShVmpJLKyt/deBWm03kXa6RoKAUAoBQCgFAKAUAoBQCgFAKAUAoBQCgFAKAUAoBQCgFAKApUaVBSpQ6LcsrPVWyd9fPiZbzPU4CtqH8qPcvgHqe1KYFAKAUAoBQCgFAKAUB//Z"/>
          <p:cNvSpPr>
            <a:spLocks noChangeAspect="1" noChangeArrowheads="1"/>
          </p:cNvSpPr>
          <p:nvPr/>
        </p:nvSpPr>
        <p:spPr bwMode="auto">
          <a:xfrm>
            <a:off x="155575" y="-2270125"/>
            <a:ext cx="4676775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9" t="47129" r="55894" b="23733"/>
          <a:stretch/>
        </p:blipFill>
        <p:spPr bwMode="auto">
          <a:xfrm>
            <a:off x="2493962" y="523220"/>
            <a:ext cx="2095500" cy="161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14" descr="data:image/jpeg;base64,/9j/4AAQSkZJRgABAQAAAQABAAD/2wCEAAkGBhQSEBUTExMWEhQTGRsYFxgYGBoZGxYbHxocHxscGiAZHSYeHBskJRsXHzEhJCcpLC4sGyAxNTAqNScrLDUBCQoKDgwOGg8PFCkdHBgpKSksKSk1LTU1KS8pKSkpLCk1LCkpLzA0KSkvMSw1KSkpKSksLSkqKSksKSwpNikqKf/AABEIAIgAdgMBIgACEQEDEQH/xAAcAAACAwEBAQEAAAAAAAAAAAAABwUGCAQDAQL/xABCEAACAQMBBgIGBwUFCQAAAAABAgMABBEhBQYHEjFBUWETIjJxgaEjQlJikbHBFHKS0eEkM4Ki8BVDU1SDk7LS8f/EABcBAQEBAQAAAAAAAAAAAAAAAAABAgP/xAAdEQEBAAMAAgMAAAAAAAAAAAAAAQIDERIxIVGh/9oADAMBAAIRAxEAPwB40UUUBRRRQFUHffi5b2JaGIftFwNCoOEjP32Hf7o18cVE8XOJRtwbO1fEzD6WQHWIH6q+Dkd+w8zojSaKt22OKu0bgn+0GFT9WIcgHx9r51Bnee7/AObuf+/L/wC9RtFFWfZXEzaNuQVuncD6sv0gP8WvzpqblcZ4rllhulFvK2gYH6Nz4ZOqnyOnnSEoojYoOa+0nOEHEdiVsrlsnpC5Opx9Q+JHY/Dwpxg0QUUUUBRRRQFFFFAVXt+9612fZPNoXPqxKfrOenwGpPkKsNZ842byGe/9Ap+jtRy48ZGwWPw9VfgfGgoF1ctI7SOxZ3JZmPUk6kmvbZuzJJ3CRrzE/L31zxRFmCqMknAHnTV3S2pY7Mi5n57iUe36NQQp8CzELzfdBJoro3a4LBlDTnr2/pVrHCCz5cco/AVKQb0LeWLy24KyIvOI2K86sp5lVwpPLzcuMeBqMG9BkhlSNiTPKqxHuElRZGby5FaT4qBRFW3l4IjlLW7YI7dQaUu0NnSQSNHKpR16g/mPKtc27EqCe9UDivuILq3M0S/TRAkY+sO6/Ht50Vn+KUqwZSVZSCCOoI6GtO8Pd6RfWSSH2x6rjwYdfx0PxrMFMbgpvD6G8aBj6kwyB95f5jP4UK0BRRRRBRRRQFFFFB4X12IonkbRY1Zj7lBJ/Ksj31400ryvq0jM7e9jk/nWleKN76LZN0R1ZOQf4iFPyJrMdFix7kbsPeT4UlQuMkdcHqAe2neuveXd65EshaFlhhyI0zoqg40CePX46mmDwL2aBA0uNWY/y/Sr2Fhnnl5sEWrAMhAxzFFfnb7QwwAzoCGPXoGfN394p7XmkRyipoI8cqNIwwAVHUAEnXyqL/2s/pgXZsJzISCQeUs2enccxx7gKam9W61g5Ms8hguto5aAMWKI5C4JAHX2AxPdjjtSyW1it74iWQSR28o5yFJEnKw51A88MNcDTXFcMN+OffHvx+tc4ZGxuIdx6Hk5vSzW68skecG4ixpLE3USgYPcHw6GrluZvkl0vomfnOPUZsBnGOjjtIMjONGHrDuBSLbhUTKZ4JgI5EDWqnmDjI5gjN9QgEgH1tBqMZFTXDbdvP0sgVnR35G5Arx5OGQ+BDc+QNNTjSumGzHZPLFmzhX8SNgfsm0ZUAwj/SJ7mzkfAhvlULsW/MFzFKPqOp+Gdflmmtx/2XpbTgagtGfcRkflScrY19s+4DxKw1yBXRVR3I2/GNlRTTSLGioOZmIAGnn38qhtp8TJbg+j2bDzDp+0SghP+mvtP7zp5GiGPRS/4W7w3E8U4uJDMyTOAxAGg5RgAaAA5086KDi4srI13s9Y5ZImJmCsjcpBwhz59Oh8TX2033vbEhb+I3EP/HiXDqPF07+8fOunionLPs6X7Nxy/wASH+VXf9kSWJQwByBQL3irvHDdbFaS3lWVGkjBwdRr0I6g+RpD03OLe4cVtbtcxDky6q4XQNk9WA0JHjSjosaL4OQ42dGfEfqakdtbPkguTdwL6QSKEnizj0ij2SD2dcnBOhBIOOoj+DsudmR+Qx8zVv2ntBYYy7hmHgil2PkAoohO78732j2yRxKLiaE/Ru6kG1xp6/1WfQAAEgkAkaa1mz3baGO1naNZPSsQVcZVm9pVbyYBl95FWm+2Q19eoZY0tIC30cLMoeVvF8HBP3Fz+tMnam6cc1mIDpjDKw6qynKsPMGueGrHCWSe1tVbZnEi3lkiV4pbQQsWPpE9XRGUIvo8/a8AMD3VJ8NLh5FnlZSgmmkkVT1AZyR8sH41L2Ox4hGvp1jEmPWPQE9yM64ro2jtKG1tZZE5T6JGYKpGSQNAPMnA+NTVqx1Y+OJb1VON8AfZZbrySofmV/Ws+Uzt5bSS0s7u0lYtzpb3Wp/3kjqJseXOr6Usa6kNDhxucb6FHlZpI4yQiMfUTBIOF6E+Zpw2GwordMhQSo6+6l9wevhHs8nmxhmyT0HrH+lXA7xCSGUxsJeVWGnXPKfHFXiWq1wdjJt5X+3LI3+cj9KKkeEFvy7OiJ6soY+86/rRUHrxUsmktoSgy6XMJA/xgH5Gva+2+kRWMlnfA9VBkgeJ7CpPam1EJRGIHM3qA6lmHgPLx7V47Js0W5diBmQAg+4YP+vOtek9qzxFLTbFnYqRyMrDPXAYdfxpA1q7e3Zvp7GeID242A9+Dj54rKNZah7cCb/mtHj7o5H46/rVk29vwiSPBDBJdyR6PylUjQ9eVnbTm6aAEjIzSo4KbdEN6YWOBMNP3lz+hP4U8oNhRK7OFGWJY6dSep95ohM3+zdoXTylreIPKw5ZPWZoFVgyJEfZXBGSwGTk5qbj3R2pcLie9uMfZRhGP8uppsrEB0AFfupJwZ62zutb2Ny0d1HJcF4OaFQzZaXnwMkdFx1PlRsThxM4i+j9GclmlDsrYIGEwNFAILc3XUDtT3vtjRzMGdQSOlelzs9XiaIj1XUqcaaEYPTUUk5bftes07ft5OSWX08ssIYQozuz+kwSTjmJ9QEHFVmmjxkt47WO2tIgF6yEDoFA5VH5/gaV1UPbgpZK1geYZBZuv7xq7XVjHG4KKFOMHHcZqrcKz6HZ8Yxqwz+Ov61LbSvnM0caEczNzyZ7Rjr8SdB7q1IzXfu8qwRcjYGpOnTU9qKh7zajB2ihjaRl1Yn2RnXHjnUdulFS8HeYWE2JEHqg8jdyD7Xu6CufYzMFCOT6SE9e5GvKfMEVZNpWPpVwDysOhHaoWPdVnJMshLEYDJ6hx/hq9OJC02uJJGi0JA1x2z2PnWbd/Nim12hPHjCli6futr/MfCtLbI2HHbrhB16nuaXPHHdYyRLdoMtFo+O6Hv8AA6/E1lYS1ndtFIkiHDIwZT5g1qPczeVL60SZTqRhh3Vh1B/14VlarRuFvzJs6fm1eF/7xPH7y/eHz6UVp6io3YW8MF5EJYJBIp646qfBh1B8jUlRBX4nmVFZmIVVBJJ0AAGST5V9kkCgsxAAGSToAPE+ApI8V+KC3CmztGzEf72QdJPuJ4r4nv06ZoKNvvvIb6+ln+oTyxjwRdF/HVveTUPa25d1QdWIH4mvKrHuIkIu0kuJFijQ6FuhP9P1o0f+yNgf2OJQSjKBgjtpXgd3ZYuZo255ZOrtrjw06aeFddnvxYMAFvINB3kVf/IipGLb9s3s3ELe6RD+Roy8dg7EECYJ5nY5Zj1JPXNFSccgYAggg6gjUGig/VFFFAV4X1mssbIwBVgQQfOveigy9v5ue9hclcH0TkmNvL7J8x+VVqtW7z7sRXsLRyKDnp5HsR51njezcK4snOVLxdnA6D73h7+lFQWz9pywPzwyPE/2kYqfjjqPI1aIeLu01GP2nm82jQn8qp1FFTO2t8ry7GJ7iSRfsZ5U/hXAPxzUNRXtaWTysFRSxPhQfm3t2kcIoyzHAFMXavCyf9jgMQBYZLg5yScdNKsfDbhl6PE0wy3bypj7f2zFZWrzy6JGvTux6Ko8ycCiMvba3dltSomAUt0GdSPHHhXRunu295OqBcqCOb+Vc+8G3pLy5eeU+s50A6IvZV8h/XvTp4NC0a3JhP0i6OraMp8fMHxoL/sq09FCqfZAHuorsoogooooCiiigK57uxSVeV1DA10UUC925wdtZiWVeQnw0/Kq1LwJ10kOKc9FAobLgWgPruT8avGwdwbe2A5UBI8qs1FB8VcdKid69gLe2kkD9HGh8COhHmDUvXBtzbcVpA88xIjjxzYBY6kAYA8yKBOXfBb0UEsjykCNWbJ0AAGcmqzwq2m0O0ouU4EgKsPEYyPwI/OpPiDxZkvlMECmG3PtZPry/vY0VfujPme1enCPdZ5LkTspCr7Pn4mitAKdKKAKKI+0UUUBRRRQFFFFAUUUUBRRRQFRu8eyRdWssB6SIV92R1+HWiigV+wOCXK+Zm5wD4YB+H/2mpsrZEdugRBgCvtFB20UUUH/2Q=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16" descr="data:image/jpeg;base64,/9j/4AAQSkZJRgABAQAAAQABAAD/2wCEAAkGBhQSEBUTExMWEhQTGRsYFxgYGBoZGxYbHxocHxscGiAZHSYeHBskJRsXHzEhJCcpLC4sGyAxNTAqNScrLDUBCQoKDgwOGg8PFCkdHBgpKSksKSk1LTU1KS8pKSkpLCk1LCkpLzA0KSkvMSw1KSkpKSksLSkqKSksKSwpNikqKf/AABEIAIgAdgMBIgACEQEDEQH/xAAcAAACAwEBAQEAAAAAAAAAAAAABwUGCAQDAQL/xABCEAACAQMBBgIGBwUFCQAAAAABAgMABBEhBQYHEjFBUWETIjJxgaEjQlJikbHBFHKS0eEkM4Ki8BVDU1SDk7LS8f/EABcBAQEBAQAAAAAAAAAAAAAAAAABAgP/xAAdEQEBAAMAAgMAAAAAAAAAAAAAAQIDERIxIVGh/9oADAMBAAIRAxEAPwB40UUUBRRRQFUHffi5b2JaGIftFwNCoOEjP32Hf7o18cVE8XOJRtwbO1fEzD6WQHWIH6q+Dkd+w8zojSaKt22OKu0bgn+0GFT9WIcgHx9r51Bnee7/AObuf+/L/wC9RtFFWfZXEzaNuQVuncD6sv0gP8WvzpqblcZ4rllhulFvK2gYH6Nz4ZOqnyOnnSEoojYoOa+0nOEHEdiVsrlsnpC5Opx9Q+JHY/Dwpxg0QUUUUBRRRQFFFFAVXt+9612fZPNoXPqxKfrOenwGpPkKsNZ842byGe/9Ap+jtRy48ZGwWPw9VfgfGgoF1ctI7SOxZ3JZmPUk6kmvbZuzJJ3CRrzE/L31zxRFmCqMknAHnTV3S2pY7Mi5n57iUe36NQQp8CzELzfdBJoro3a4LBlDTnr2/pVrHCCz5cco/AVKQb0LeWLy24KyIvOI2K86sp5lVwpPLzcuMeBqMG9BkhlSNiTPKqxHuElRZGby5FaT4qBRFW3l4IjlLW7YI7dQaUu0NnSQSNHKpR16g/mPKtc27EqCe9UDivuILq3M0S/TRAkY+sO6/Ht50Vn+KUqwZSVZSCCOoI6GtO8Pd6RfWSSH2x6rjwYdfx0PxrMFMbgpvD6G8aBj6kwyB95f5jP4UK0BRRRRBRRRQFFFFB4X12IonkbRY1Zj7lBJ/Ksj31400ryvq0jM7e9jk/nWleKN76LZN0R1ZOQf4iFPyJrMdFix7kbsPeT4UlQuMkdcHqAe2neuveXd65EshaFlhhyI0zoqg40CePX46mmDwL2aBA0uNWY/y/Sr2Fhnnl5sEWrAMhAxzFFfnb7QwwAzoCGPXoGfN394p7XmkRyipoI8cqNIwwAVHUAEnXyqL/2s/pgXZsJzISCQeUs2enccxx7gKam9W61g5Ms8hguto5aAMWKI5C4JAHX2AxPdjjtSyW1it74iWQSR28o5yFJEnKw51A88MNcDTXFcMN+OffHvx+tc4ZGxuIdx6Hk5vSzW68skecG4ixpLE3USgYPcHw6GrluZvkl0vomfnOPUZsBnGOjjtIMjONGHrDuBSLbhUTKZ4JgI5EDWqnmDjI5gjN9QgEgH1tBqMZFTXDbdvP0sgVnR35G5Arx5OGQ+BDc+QNNTjSumGzHZPLFmzhX8SNgfsm0ZUAwj/SJ7mzkfAhvlULsW/MFzFKPqOp+Gdflmmtx/2XpbTgagtGfcRkflScrY19s+4DxKw1yBXRVR3I2/GNlRTTSLGioOZmIAGnn38qhtp8TJbg+j2bDzDp+0SghP+mvtP7zp5GiGPRS/4W7w3E8U4uJDMyTOAxAGg5RgAaAA5086KDi4srI13s9Y5ZImJmCsjcpBwhz59Oh8TX2033vbEhb+I3EP/HiXDqPF07+8fOunionLPs6X7Nxy/wASH+VXf9kSWJQwByBQL3irvHDdbFaS3lWVGkjBwdRr0I6g+RpD03OLe4cVtbtcxDky6q4XQNk9WA0JHjSjosaL4OQ42dGfEfqakdtbPkguTdwL6QSKEnizj0ij2SD2dcnBOhBIOOoj+DsudmR+Qx8zVv2ntBYYy7hmHgil2PkAoohO78732j2yRxKLiaE/Ru6kG1xp6/1WfQAAEgkAkaa1mz3baGO1naNZPSsQVcZVm9pVbyYBl95FWm+2Q19eoZY0tIC30cLMoeVvF8HBP3Fz+tMnam6cc1mIDpjDKw6qynKsPMGueGrHCWSe1tVbZnEi3lkiV4pbQQsWPpE9XRGUIvo8/a8AMD3VJ8NLh5FnlZSgmmkkVT1AZyR8sH41L2Ox4hGvp1jEmPWPQE9yM64ro2jtKG1tZZE5T6JGYKpGSQNAPMnA+NTVqx1Y+OJb1VON8AfZZbrySofmV/Ws+Uzt5bSS0s7u0lYtzpb3Wp/3kjqJseXOr6Usa6kNDhxucb6FHlZpI4yQiMfUTBIOF6E+Zpw2GwordMhQSo6+6l9wevhHs8nmxhmyT0HrH+lXA7xCSGUxsJeVWGnXPKfHFXiWq1wdjJt5X+3LI3+cj9KKkeEFvy7OiJ6soY+86/rRUHrxUsmktoSgy6XMJA/xgH5Gva+2+kRWMlnfA9VBkgeJ7CpPam1EJRGIHM3qA6lmHgPLx7V47Js0W5diBmQAg+4YP+vOtek9qzxFLTbFnYqRyMrDPXAYdfxpA1q7e3Zvp7GeID242A9+Dj54rKNZah7cCb/mtHj7o5H46/rVk29vwiSPBDBJdyR6PylUjQ9eVnbTm6aAEjIzSo4KbdEN6YWOBMNP3lz+hP4U8oNhRK7OFGWJY6dSep95ohM3+zdoXTylreIPKw5ZPWZoFVgyJEfZXBGSwGTk5qbj3R2pcLie9uMfZRhGP8uppsrEB0AFfupJwZ62zutb2Ny0d1HJcF4OaFQzZaXnwMkdFx1PlRsThxM4i+j9GclmlDsrYIGEwNFAILc3XUDtT3vtjRzMGdQSOlelzs9XiaIj1XUqcaaEYPTUUk5bftes07ft5OSWX08ssIYQozuz+kwSTjmJ9QEHFVmmjxkt47WO2tIgF6yEDoFA5VH5/gaV1UPbgpZK1geYZBZuv7xq7XVjHG4KKFOMHHcZqrcKz6HZ8Yxqwz+Ov61LbSvnM0caEczNzyZ7Rjr8SdB7q1IzXfu8qwRcjYGpOnTU9qKh7zajB2ihjaRl1Yn2RnXHjnUdulFS8HeYWE2JEHqg8jdyD7Xu6CufYzMFCOT6SE9e5GvKfMEVZNpWPpVwDysOhHaoWPdVnJMshLEYDJ6hx/hq9OJC02uJJGi0JA1x2z2PnWbd/Nim12hPHjCli6futr/MfCtLbI2HHbrhB16nuaXPHHdYyRLdoMtFo+O6Hv8AA6/E1lYS1ndtFIkiHDIwZT5g1qPczeVL60SZTqRhh3Vh1B/14VlarRuFvzJs6fm1eF/7xPH7y/eHz6UVp6io3YW8MF5EJYJBIp646qfBh1B8jUlRBX4nmVFZmIVVBJJ0AAGST5V9kkCgsxAAGSToAPE+ApI8V+KC3CmztGzEf72QdJPuJ4r4nv06ZoKNvvvIb6+ln+oTyxjwRdF/HVveTUPa25d1QdWIH4mvKrHuIkIu0kuJFijQ6FuhP9P1o0f+yNgf2OJQSjKBgjtpXgd3ZYuZo255ZOrtrjw06aeFddnvxYMAFvINB3kVf/IipGLb9s3s3ELe6RD+Roy8dg7EECYJ5nY5Zj1JPXNFSccgYAggg6gjUGig/VFFFAV4X1mssbIwBVgQQfOveigy9v5ue9hclcH0TkmNvL7J8x+VVqtW7z7sRXsLRyKDnp5HsR51njezcK4snOVLxdnA6D73h7+lFQWz9pywPzwyPE/2kYqfjjqPI1aIeLu01GP2nm82jQn8qp1FFTO2t8ry7GJ7iSRfsZ5U/hXAPxzUNRXtaWTysFRSxPhQfm3t2kcIoyzHAFMXavCyf9jgMQBYZLg5yScdNKsfDbhl6PE0wy3bypj7f2zFZWrzy6JGvTux6Ko8ycCiMvba3dltSomAUt0GdSPHHhXRunu295OqBcqCOb+Vc+8G3pLy5eeU+s50A6IvZV8h/XvTp4NC0a3JhP0i6OraMp8fMHxoL/sq09FCqfZAHuorsoogooooCiiigK57uxSVeV1DA10UUC925wdtZiWVeQnw0/Kq1LwJ10kOKc9FAobLgWgPruT8avGwdwbe2A5UBI8qs1FB8VcdKid69gLe2kkD9HGh8COhHmDUvXBtzbcVpA88xIjjxzYBY6kAYA8yKBOXfBb0UEsjykCNWbJ0AAGcmqzwq2m0O0ouU4EgKsPEYyPwI/OpPiDxZkvlMECmG3PtZPry/vY0VfujPme1enCPdZ5LkTspCr7Pn4mitAKdKKAKKI+0UUUBRRRQFFFFAUUUUBRRRQFRu8eyRdWssB6SIV92R1+HWiigV+wOCXK+Zm5wD4YB+H/2mpsrZEdugRBgCvtFB20UUUH/2Q==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8" descr="data:image/jpeg;base64,/9j/4AAQSkZJRgABAQAAAQABAAD/2wCEAAkGBhQSEBUTExMWEhQTGRsYFxgYGBoZGxYbHxocHxscGiAZHSYeHBskJRsXHzEhJCcpLC4sGyAxNTAqNScrLDUBCQoKDgwOGg8PFCkdHBgpKSksKSk1LTU1KS8pKSkpLCk1LCkpLzA0KSkvMSw1KSkpKSksLSkqKSksKSwpNikqKf/AABEIAIgAdgMBIgACEQEDEQH/xAAcAAACAwEBAQEAAAAAAAAAAAAABwUGCAQDAQL/xABCEAACAQMBBgIGBwUFCQAAAAABAgMABBEhBQYHEjFBUWETIjJxgaEjQlJikbHBFHKS0eEkM4Ki8BVDU1SDk7LS8f/EABcBAQEBAQAAAAAAAAAAAAAAAAABAgP/xAAdEQEBAAMAAgMAAAAAAAAAAAAAAQIDERIxIVGh/9oADAMBAAIRAxEAPwB40UUUBRRRQFUHffi5b2JaGIftFwNCoOEjP32Hf7o18cVE8XOJRtwbO1fEzD6WQHWIH6q+Dkd+w8zojSaKt22OKu0bgn+0GFT9WIcgHx9r51Bnee7/AObuf+/L/wC9RtFFWfZXEzaNuQVuncD6sv0gP8WvzpqblcZ4rllhulFvK2gYH6Nz4ZOqnyOnnSEoojYoOa+0nOEHEdiVsrlsnpC5Opx9Q+JHY/Dwpxg0QUUUUBRRRQFFFFAVXt+9612fZPNoXPqxKfrOenwGpPkKsNZ842byGe/9Ap+jtRy48ZGwWPw9VfgfGgoF1ctI7SOxZ3JZmPUk6kmvbZuzJJ3CRrzE/L31zxRFmCqMknAHnTV3S2pY7Mi5n57iUe36NQQp8CzELzfdBJoro3a4LBlDTnr2/pVrHCCz5cco/AVKQb0LeWLy24KyIvOI2K86sp5lVwpPLzcuMeBqMG9BkhlSNiTPKqxHuElRZGby5FaT4qBRFW3l4IjlLW7YI7dQaUu0NnSQSNHKpR16g/mPKtc27EqCe9UDivuILq3M0S/TRAkY+sO6/Ht50Vn+KUqwZSVZSCCOoI6GtO8Pd6RfWSSH2x6rjwYdfx0PxrMFMbgpvD6G8aBj6kwyB95f5jP4UK0BRRRRBRRRQFFFFB4X12IonkbRY1Zj7lBJ/Ksj31400ryvq0jM7e9jk/nWleKN76LZN0R1ZOQf4iFPyJrMdFix7kbsPeT4UlQuMkdcHqAe2neuveXd65EshaFlhhyI0zoqg40CePX46mmDwL2aBA0uNWY/y/Sr2Fhnnl5sEWrAMhAxzFFfnb7QwwAzoCGPXoGfN394p7XmkRyipoI8cqNIwwAVHUAEnXyqL/2s/pgXZsJzISCQeUs2enccxx7gKam9W61g5Ms8hguto5aAMWKI5C4JAHX2AxPdjjtSyW1it74iWQSR28o5yFJEnKw51A88MNcDTXFcMN+OffHvx+tc4ZGxuIdx6Hk5vSzW68skecG4ixpLE3USgYPcHw6GrluZvkl0vomfnOPUZsBnGOjjtIMjONGHrDuBSLbhUTKZ4JgI5EDWqnmDjI5gjN9QgEgH1tBqMZFTXDbdvP0sgVnR35G5Arx5OGQ+BDc+QNNTjSumGzHZPLFmzhX8SNgfsm0ZUAwj/SJ7mzkfAhvlULsW/MFzFKPqOp+Gdflmmtx/2XpbTgagtGfcRkflScrY19s+4DxKw1yBXRVR3I2/GNlRTTSLGioOZmIAGnn38qhtp8TJbg+j2bDzDp+0SghP+mvtP7zp5GiGPRS/4W7w3E8U4uJDMyTOAxAGg5RgAaAA5086KDi4srI13s9Y5ZImJmCsjcpBwhz59Oh8TX2033vbEhb+I3EP/HiXDqPF07+8fOunionLPs6X7Nxy/wASH+VXf9kSWJQwByBQL3irvHDdbFaS3lWVGkjBwdRr0I6g+RpD03OLe4cVtbtcxDky6q4XQNk9WA0JHjSjosaL4OQ42dGfEfqakdtbPkguTdwL6QSKEnizj0ij2SD2dcnBOhBIOOoj+DsudmR+Qx8zVv2ntBYYy7hmHgil2PkAoohO78732j2yRxKLiaE/Ru6kG1xp6/1WfQAAEgkAkaa1mz3baGO1naNZPSsQVcZVm9pVbyYBl95FWm+2Q19eoZY0tIC30cLMoeVvF8HBP3Fz+tMnam6cc1mIDpjDKw6qynKsPMGueGrHCWSe1tVbZnEi3lkiV4pbQQsWPpE9XRGUIvo8/a8AMD3VJ8NLh5FnlZSgmmkkVT1AZyR8sH41L2Ox4hGvp1jEmPWPQE9yM64ro2jtKG1tZZE5T6JGYKpGSQNAPMnA+NTVqx1Y+OJb1VON8AfZZbrySofmV/Ws+Uzt5bSS0s7u0lYtzpb3Wp/3kjqJseXOr6Usa6kNDhxucb6FHlZpI4yQiMfUTBIOF6E+Zpw2GwordMhQSo6+6l9wevhHs8nmxhmyT0HrH+lXA7xCSGUxsJeVWGnXPKfHFXiWq1wdjJt5X+3LI3+cj9KKkeEFvy7OiJ6soY+86/rRUHrxUsmktoSgy6XMJA/xgH5Gva+2+kRWMlnfA9VBkgeJ7CpPam1EJRGIHM3qA6lmHgPLx7V47Js0W5diBmQAg+4YP+vOtek9qzxFLTbFnYqRyMrDPXAYdfxpA1q7e3Zvp7GeID242A9+Dj54rKNZah7cCb/mtHj7o5H46/rVk29vwiSPBDBJdyR6PylUjQ9eVnbTm6aAEjIzSo4KbdEN6YWOBMNP3lz+hP4U8oNhRK7OFGWJY6dSep95ohM3+zdoXTylreIPKw5ZPWZoFVgyJEfZXBGSwGTk5qbj3R2pcLie9uMfZRhGP8uppsrEB0AFfupJwZ62zutb2Ny0d1HJcF4OaFQzZaXnwMkdFx1PlRsThxM4i+j9GclmlDsrYIGEwNFAILc3XUDtT3vtjRzMGdQSOlelzs9XiaIj1XUqcaaEYPTUUk5bftes07ft5OSWX08ssIYQozuz+kwSTjmJ9QEHFVmmjxkt47WO2tIgF6yEDoFA5VH5/gaV1UPbgpZK1geYZBZuv7xq7XVjHG4KKFOMHHcZqrcKz6HZ8Yxqwz+Ov61LbSvnM0caEczNzyZ7Rjr8SdB7q1IzXfu8qwRcjYGpOnTU9qKh7zajB2ihjaRl1Yn2RnXHjnUdulFS8HeYWE2JEHqg8jdyD7Xu6CufYzMFCOT6SE9e5GvKfMEVZNpWPpVwDysOhHaoWPdVnJMshLEYDJ6hx/hq9OJC02uJJGi0JA1x2z2PnWbd/Nim12hPHjCli6futr/MfCtLbI2HHbrhB16nuaXPHHdYyRLdoMtFo+O6Hv8AA6/E1lYS1ndtFIkiHDIwZT5g1qPczeVL60SZTqRhh3Vh1B/14VlarRuFvzJs6fm1eF/7xPH7y/eHz6UVp6io3YW8MF5EJYJBIp646qfBh1B8jUlRBX4nmVFZmIVVBJJ0AAGST5V9kkCgsxAAGSToAPE+ApI8V+KC3CmztGzEf72QdJPuJ4r4nv06ZoKNvvvIb6+ln+oTyxjwRdF/HVveTUPa25d1QdWIH4mvKrHuIkIu0kuJFijQ6FuhP9P1o0f+yNgf2OJQSjKBgjtpXgd3ZYuZo255ZOrtrjw06aeFddnvxYMAFvINB3kVf/IipGLb9s3s3ELe6RD+Roy8dg7EECYJ5nY5Zj1JPXNFSccgYAggg6gjUGig/VFFFAV4X1mssbIwBVgQQfOveigy9v5ue9hclcH0TkmNvL7J8x+VVqtW7z7sRXsLRyKDnp5HsR51njezcK4snOVLxdnA6D73h7+lFQWz9pywPzwyPE/2kYqfjjqPI1aIeLu01GP2nm82jQn8qp1FFTO2t8ry7GJ7iSRfsZ5U/hXAPxzUNRXtaWTysFRSxPhQfm3t2kcIoyzHAFMXavCyf9jgMQBYZLg5yScdNKsfDbhl6PE0wy3bypj7f2zFZWrzy6JGvTux6Ko8ycCiMvba3dltSomAUt0GdSPHHhXRunu295OqBcqCOb+Vc+8G3pLy5eeU+s50A6IvZV8h/XvTp4NC0a3JhP0i6OraMp8fMHxoL/sq09FCqfZAHuorsoogooooCiiigK57uxSVeV1DA10UUC925wdtZiWVeQnw0/Kq1LwJ10kOKc9FAobLgWgPruT8avGwdwbe2A5UBI8qs1FB8VcdKid69gLe2kkD9HGh8COhHmDUvXBtzbcVpA88xIjjxzYBY6kAYA8yKBOXfBb0UEsjykCNWbJ0AAGcmqzwq2m0O0ouU4EgKsPEYyPwI/OpPiDxZkvlMECmG3PtZPry/vY0VfujPme1enCPdZ5LkTspCr7Pn4mitAKdKKAKKI+0UUUBRRRQFFFFAUUUUBRRRQFRu8eyRdWssB6SIV92R1+HWiigV+wOCXK+Zm5wD4YB+H/2mpsrZEdugRBgCvtFB20UUUH/2Q==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8" t="28624" r="78086" b="53722"/>
          <a:stretch/>
        </p:blipFill>
        <p:spPr bwMode="auto">
          <a:xfrm>
            <a:off x="550452" y="4038600"/>
            <a:ext cx="1065060" cy="122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9" cstate="print"/>
          <a:srcRect t="12500" r="66618" b="8333"/>
          <a:stretch>
            <a:fillRect/>
          </a:stretch>
        </p:blipFill>
        <p:spPr bwMode="auto">
          <a:xfrm>
            <a:off x="2322512" y="5029200"/>
            <a:ext cx="1219200" cy="16256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69" name="Picture 21" descr="https://encrypted-tbn0.gstatic.com/images?q=tbn:ANd9GcQnEGcPT89MJzcH2xV_pYpOBF97EWqnuoeVL_HQGRR-KbcPry3T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0"/>
            <a:ext cx="3940380" cy="265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8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Outline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14" descr="https://encrypted-tbn3.gstatic.com/images?q=tbn:ANd9GcSURwqBNLF7THRUcv5FE5SnfR3KHMl7TgcdI3bagr2ZxffoOv5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430" y="0"/>
            <a:ext cx="31496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toonpool.com/user/997/files/angle_god_earth_promised_land_1099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964" y="2362201"/>
            <a:ext cx="3116036" cy="448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54544050"/>
              </p:ext>
            </p:extLst>
          </p:nvPr>
        </p:nvGraphicFramePr>
        <p:xfrm>
          <a:off x="0" y="1181099"/>
          <a:ext cx="5867400" cy="5662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6271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6" descr="data:image/jpeg;base64,/9j/4AAQSkZJRgABAQAAAQABAAD/2wCEAAkGBhQSERUUExQWFBQWGRkYFxcYGBgYHBgaHBweHBceHBkXHSceFx8jHxgdITAgIycpLSwsGB8xNTAqNSYsLCkBCQoKDgwOGg8PGjIkHyQtKSkxLjUqLywrMSotLywsLCw0LCwsLCwqLDAsLCwtLCopLCosLCwqLCwsLCwsKSwsLP/AABEIAMcA/QMBIgACEQEDEQH/xAAcAAACAgMBAQAAAAAAAAAAAAAABgUHAQMEAgj/xABJEAACAQIEAwYCBwUFBgUFAQABAgMEEQAFEiEGMUEHEyJRYXEygRQjQlKRobEzYnKCwRUkkqLRCENTsuHwF1Rzw/FEY4OTwhb/xAAbAQACAwEBAQAAAAAAAAAAAAAABAIDBQYBB//EADQRAAEEAQIDBgUDBAMBAAAAAAEAAgMRBBIhEzFBBSJRYXGBFJGhwfAysdEjQuHxFTNiJP/aAAwDAQACEQMRAD8AvHBgwYEIwYMGBCMGDBgQjBgwYEIwYxfBfAhZx5vjOFWqqag1E3dyWMZXTEQNDqVuLnmCTcX6WGIlwaLKtjiMhO9UmoYziOyXOkqU1JsRsynmrdR6++JC+JKDmlhLXCis4MGDAoowYxfBfAhZvhH4p4yk75qSj0iVADNMw1LDq+FVX7chG9jso535YlOL+NYqKMi4kqG2hgXd3c/DsN1XzY9BitKLLplENKr/AN8rJGeaUblQfFPJ/KPCvrbFEzyKa3mUjmTuYBHF+t3Ly8T7LzmOZQxFvpFbVSyqLvaaa6jqSkBCxjfrbpiKpO0Wmjb6iprYm2sxZ5lNvvRyswI8xtiV7apYqGjgy6lTR3x1yEfFIFNhrbnIWc3JP3ccGT5JJT9zR0qIKl4zLPUOARCg+NvM25BfP32pcwtrvEk+dJR8Loi0a3Oef/VDbr6fNNdX2tVUMQUUJqZgAxkjJETIfgfTYupO91PK2xOIvL/9ocq4WsomjB5sjG4H8DqL/wCLFXZpU1EYSrE0neSs13BK3APguBtaw5csWdQo0tNTitRZUqo1aKQqLM1rlG+5IACQQRqAuNwRhiYSwAaxewVzsmWKPiUHAc657c/X6K28jz+CrhWankWWNuo6HqCOakeRxI4+caCufIMyRkZmo5z40P3b2PpqS4IPUbdTj6LikBAINwdwR1B5HEmPDxqHJPRStlYHs5Fe8GMYAcTVqzgwYMCEYMGDAhGDBjBwIWcGILiLi+GjsH1PIwusaC7Ecr+QHqcZ4f4shq7hCyuoBaNxpYA/qPUYr4jNWm91f8NNw+LpOnxU5gxhjjWJgSRqFxzF9x7jpixULbgwrTdodOsrJaQhGKs4jYqCNjuN+fphho61JUDxsHRuTA3BxBsjXbAq6THliAL2kAqtu3HiiWGKnpadzHNUyfGGKlVUgcxyuzD5KcFRkRpaihjjrKqMSSd3LI1QzKxVCwQLLqUNIw228wOmNXbfwfU1P0eqpEMj0+rUq7ta6srKv2rEG4G+4xzcO9pFHmcf0StQRTv4WjcEI7D7jc0a/IGxB5E4onc9ha5vLqoNAOxVujCRnb1UcsyJEziVro6gnSLAW25EevmcesvzmWhnhpqhzNTzN3dPO37RH+zFN0e/JZBYkixHXDra+L2OZI2+YV0M3AdZaD6pIyiYUKtEqGac2aWxCqm3hUudr23+eGPIM9WqjLKNLKbOt72PoRzB88ROfcDiomMiyaNVtQK35AC439MS2Q8Px0qkJcs3xMeZt7chi51EXe6ayX48sfEu5DV7fPyrwpSoxyZtmsdNC80rBI41LMT0A/UnkB1Jx2YrTtazNBNQwSuI4C0k0hY2DGMDulJ6+JibHyGKnHSLWTI/QwurkuWTi2vqgZNa5fAd1XQrzFehkaTwpcWNgLjzxBVOaQttLmlTJ6CoNj7CBR+AxPcH5FFmcstRMRNTQyd3DEDeN2UKzSPbaTc2AO23XFnQ0iKLKqqBysALfgMLNjkeNTnV5BZjIMica5JC2+g6e6pXJlp1c/QqWaeU82WKS5/imnsFHqTh94K4Qkhkeqq9JqZBoVEN1hivfSD9pid2b5YcrYxfFkcDWHVzPiUzBhRwu12S7xJsqjO06Tv+IaSEjwxIhN+u7SH9LfLGrjfMHpjrjBJqYZKQkG2nWVZW/wCYfPHHLmgzDiOSePeKEMobzVEMYN/VmJHpjHGecRvVRQlhpp7zSnoDayD35fiMRa0yZjGD3WblSOGc3TvpaSfr/hIfFkziXujskYUKvSwHPFn9nFetXkFZTyN4qTVJGw3KbGWNh7OrfmMJdRnVJUuUZPEQVR2Ftzy35jfzxp7OeI/obVysdpaSZAD1kFtA9Tuw+eNfNY3WXNdqB/KWjhvJj0PbRA+anuO6oVOVU9QRZiyt7FgyuB6Er+Qxd/Z/MXyujY8zBH+Sgf0xRHHaMlNRUKC7kJsBza2hR82Zvyx9EZHl/wBHpoYf+FGif4VA/pjIxhTPc/JV9mNqHblbq9LUJxFxY8ErJGiN3aB3LEjncgC3oL39RhhoKsSxq4tZgDsQefqNjhF4sgqBVuyQNIjqgBAJ5Dfl7nmMTHAeVzRLK0y93rK6UHIWG5sCdJPl6YoillM7muHd6LqZ8aEYrZGkXQ67m+fyTWMZxgYzjQWQjBgwYEIxg4zgwISDxvw3VvP39MA4ZFRl8IYaSTtq2IN8cvAnB9VFU/SJ/ALMCCQWe/np2UDn8hix7YLYV+FZxOJ1WoO1Jhj/AA9Cqq63pYPLFQZ3XLT107Ry93MsxbUQW1KyglSPtDe1ultsXAcLuY8B0k0xmkQs7W1eJgDYWFwCPLHuTE6QDSaNrzs3Kix3uMoJBFbV90kZdwkcxhNVEwgkZ3Dp4tDEfaFjdCb3I3HPFg8J5K1JSpCzBmW9ytwNyT158+eO2GCKmisoWOJATYAAAAXJ2/HCNl/aHV1sDVFJTQxQLq+sqJWJYL8RWOJb7epGPGRMh7558l5l58mSDH/ZdgdQOgtWIcfO3+0BQIMxh7pQJZIgX07Fm1lUJtzJta/oMXfwdnElXQwVEqKjyoHKrcgA8vi33Fj88U5xpD3nFkKybqGp9IPKwUMBv+9f8cMONAlZw5p3zikaoqMvo7kvG0dVUN1VYRYX9Xkuo9iemLFvhG4FYHMM1L/thLEtjvaER/VW9CS2JzjHixKCDvCpkkchIYhzkkPIegHMnoMU47QyMfNevdvZU1NUKqlmYKBzJIAHuTsMQFR2i5dGbNWQ3/dbX/yXxV+c1kZPfZtULLId1guTFH6JCL6vLU174iJ+1Omj8MFOzdB8Ef4AAn9MROQSe421kHPe81BGXDx5D6q4R2oZZy+mRj31D8yuJqlr6eoF43imHmrK/wCl7YoFO1yMm0lM6j+JT+TAXw1dmVLTV1e1XApiWlRbKqCIySS69WsrswULyud2v7zZI8mnNpXQ5Ez36ZIi3zsEK3YadEvoVUBNzpAFz57czjcMJWaZ/P3xCEKikgi5vt6W/rhqympMkSswsSMEc7XuLR0UoM2OaR0beYXWzAC52GKR7SO1hqomgyvU5e6yTLfxDkVjPl5v5cvPDX25Z+1PlhSMkPUOIbg2Okgl/wAQNPsxwi5bw21JFDBSqDW1RCd41vB4dUh9FQAm3n57DHskmmgOZUsnI4WlrRbnbAfnQLXw3kzwH6DQhZa2QAzym/dwDlcn0vsvMn5DED//AJiNnq0EjOO9Mayk3LmM+Jz5hnubf6YuWqymHJcoqDD+0EZJlNtckzeBWJPUswsOmKzyuj7uJE5kDc+ZO5P4k42Ox8Nr5HOfvtv7rMzj8LHbTb3Hc+n2Sxl3ArLKrSOpVTey3ubHbnyxD18Igr7nZRKr78tJYN+n6Y3V3F8/fsUfSoJAWwtYee2N3FyF0gnK6WdbMPIjcfriyduO+FzYQe6b9uSYi+IEg45FOFbdDzTxxzCUmo69R3iQSIzhTzUOHUjpY7i/qMXjkWfQ1cCTwOHjcbHqD1BH2WHIg4qjgjIZJsrgnpiJkKMktNKftKSrd27bC9r6H8O+xXEHQ18uUzPVUQZqbUFqqR7q0Z63U/CR0be1+q7456K4u47l0Kli68UCCXl0d9j4FfQRGM2xHZBnkVZTxzwtqjkFx5g9QR0IOxHpiSw2tRGDBgwIRgwYMCFi+PCzA9Rjiz6KRqaZYriQowS2x1W2t64puKriVSrd5E67SR3cFz1DC/i+eFMjJ4JG12tTA7OOY0kOojpVq8UmB5EH23x7xXvZRE5FRLpCROyhVHK6g3t8rAnzxYVsXRPMjA4ikrmY4x5nRA3Sh804upadtMsqhuqi7MPcKCRjrynOYalNcLh1vY2vsfIg7g4Q+JOBaw1Mk9M6uJGuVJCkbAddiNvTE3wFwtNSLI07AvKQSoNwLX3v1Jv+WKmSSmTSW7JybGxG4wkZJb9tv32rb1td/HiscsrAl9XcS2tz+E3/ACwm9kpSXJokvt9bG9uYuzX/ACYYs90BBBAIIsQeo6jFI8M5h/YmZT5dUeGmmfvKeQ8hq2W5PIEeEnoyeROPMthfHt03WZGaKsLsxqbUS0z7TUjGnkX+E+BvZkKsD64Ue2fJKeRkqoquCCup7WVpVVnCnUo53VlO4J2NyD0xwcW1ctTWSNljtG6RmKpmRyqzkEFIlI5uouO8FrarX84zIpop9X0Cg70oA0skpRFjJG+uaS5YixJI8jgbkagKFnqEvkukhrQwuv2HzXBlna4PpCVZQR1SoI51B+qqox0OxMUi81O46bDHRxN2jSZhVGShglkMcQSG6au6L7zOVW4DckBJtYHzwnZ7xxJUK0QigjUmxZFFzv8AfPIeoth97K+zqlqJKtJy0ohMGnRIyo2tGYnwHxb8t+WJgd3RVfVDWumYTK2vK7UdwpwVGt5s0o8wmkYk6VjulvNisneOfSw+eLX4Xz3KtQgpligk/wCC8XcOTy+GRQXP4nGl+z16Ua8vqJIyLnuJ3aWB/Q38cd/vKdvLBD3FfG8dRABJGdE0MgBaJuYsw6EWZXU7gg+mMrM7QnwSHSsBZ4g7j1B/lMtY1wpqbqvKYZRaSKOQeTorf8wwZdlENOpSCKOJSSxWNQi3PM2UAXxB8EZi+iSkmYtNSkLqY3MkLbwyXPMkAqT95Gwz42Y5GyMD28juoEUuefL0Y6iik+ZGN4FsUzxl2nVhzCSgg/uqx3DSWDSOLA3XUNKAg+RPr0xM9mfHBWOop62YlqcGZZZGJLQE7lmPMo23zAxaI6GqkuHxiQsH6qtRXb1U6qjLYTyMjOw/mjUfqcd1C9s4oDe2palfc6AbfkfwwmVGatnebCoCFaWmsEvfcKSy3/eZje3QAeW7fktAanOoCPgo43lkP78o0xr72Gr5YRebnaB0tZ0zw/Pja3+0En3XR255oVhp6ddy8jTMPNIV1b+hYr+AxQCZ5P3ved42q/nsfS3K3pi3ON88SbOpkLj6iNIUF+bHxy29bm38uIf+xadX192ga+x9fY7Xx02LhPliD2Prf/SMnOZFKWPZe3+1ri4fgLCUxDW1mIN7BjuduXPGni+k10r7brZh8uf5E45+Nq2SOBQlwGazMOYFth6X/piJ4RlllEqMxaPuyNyTYn4bX+eNKaWNrzitbuRzWZDFI5gynP2aeXlatH/ZwzTVT1NOT+zkWRR6OLH80/PHR2oSwUmYwTSHStTDLHPsSGCae7JA3J8en2thI7AM07rNGiJsJonW37ykOPyVvxxfeecKUtYUNTAkxjvo1A7XtfkdwbDY+WOSe0OBaV08sbZGFp6qvP8AZ1qmNHUpt3azgpvvdkGoW6DZT7k4tvEU01LRKqDuqdWNlUBUBt6C344k1cHcEWx6COSt0uABI2WScQ8vF9Ksgj75S5Omw3sfUjYeWJGuhLxsoNtSkX8ri18VwvZ/WEiMugjBHiB6A8woFyetj+OF55JWVw22n8OCCXUZn6a/PwKz8GNcK2UAm9gBfzxsvhlZ6wcQ2bcJU1SweWJWYdRdSfQ2+IehxMgYLYiWh2xCmyR8Z1MJB8lqpqZY1CoAqqLADYAe2N2MEYziShZJsowY567MI4Y2kldY413ZmIUD3Jwnv2t0zH6iGqqV+/HEQh9mcrq+WIlwaLJXoBOwTucUbx9QGrzSSlq6hO7iKzQjQqvokABjEm1gCNxv0PnZ+j7VqYftoaqnH3pIGKj3aPViRSTLc0Ab+7VenlcI7L8iNS+xtiJOsd0+6hNG8tLQdJ8VTGXPIZWymjkRla5WYMLxRG5mU22dgLgEbm+Nnavk65ZHEtGxhjqYzBMgP7QR6SGPqb2JHO/rjo4IoVTiarVFVEj+kBUUaQBsoAHQWON/arl303NKamDbRw6pbfYDNf5EgLb+IYR/6pq6VZ80xE172NYTZ2CrbIuHnbTLLFKYviXTGzCSx+G68rnzxcnYZRGCSuiYWYfR2I+6WVyR8tVvliJ4loJDTIlOWQIyaljJVmiXYqpB526dbY7ewpwKquVZGlGmEgvfV9oWN+o5fLF+POZxq2oXt1T2Xj8GMN+qdMx7SIoKmSN4pRBE4ilqdikcjKGAZR4gtmA12tf8ceOOacwaMyhFzCAtQF372mJ8R25mMnWD5avPCrJxnSpmmafSQkQREj0Ncd+Iwbkq3hdjcAealeeIjs+y+qzHKsyiBZYpCFpY2c6EZTrKKWvZB4VI5Yrs5D5YJGd0Vv42Pss3lRCZq7iOkqJono66FKxfDETcrIrEXikW3iU223uDYjE0vFeYrs+Wq5+9FVJYn2kUEe2+KlyDsuzaWpAeMUkayrIWbToV15MkatZz7bb88WoeGc2A2r6Zj+9SkX9yr4z24eXhtEeI4Fvg7p6Upag7dyrDtOjqjWpmDUT06KEWQ94kgY30jdOVwQvyGFniatWfukiuWOrULWYKNypBtv4b2Plh47Q+Mqinjmy+uhiaSWNSk0JYJYt8RVxe40nYYjOLuEqWn7i8r1dY5UygnnEVsGsv7MDa1zuL8+j+Jm5AqDJaA5xoVuNq38h6paaCLUJ+rR9FNUFRFTUUK0QErSlUgU85ZG5lrcrcz5AW5Ys/hrI1y+lYuwaQ6pqiXlqe12t5KoFgOgHviouz2mgpM1iMgPdyBkhJPhimYAcj98DSD52GLN7WczMOVVGn45dMK/8A5CFP+XVhtmNwXEHclI9nwxsYZWmy7ezz9F83yUVRWVTzhWBlkaTWbgDUdXP54muKeHpppFdPGNIUi9rEczv0OOio4yhhIjVWcIApYWA222vzxL5Vm8dQpaM8tiDsRjqsfFxi0wh9k19FnZGVlNcJtFAX9VrjjWKnRKhlNgAS5Fifnzty+WOPPpu5pGanCqCQLoBYAnc3H6+uFrjOGT6SS1ypA087Wt0xMcD0biOQuPA1gFbrzubHpviYyDJKcdra2I1dVA47Yohkude4dp6FL/BuaGnzCmmvbRMhY/uk2f8AInH2LfHx1xZRCKpIRdKkKwA6e3zGPq7hDNPpNDTTg31xIT/Fazf5gcc3NGY3lh5hdHFIJWB45EJU48mhmfwazNDdSVTUpvvoNzz9QDa/4dfAlbKJTTs5eNIlbf7DX5A+VjjZm/AkkkzyRT6A51FSDseu4PpiV4U4Y+iK+p+8dyLtYjYDYbk367+uMdkUxydZFD9/BdHJPjjC4QdZ2oVuD13r1TBgvjlzHM46eJpZnWONBdmY2AH/AH05nFYZtx9WVxIoh9Epj/8AUSLeWQeccZ2QHzO/tjXZG6Q00LnJJWRjU40FbGME4pj+yGYfW1NXMepaokX8o2UDHT2W8QzGWuh795ooXj7rW2sqG13AZ9yPCBz6euLpsZ8QBcqYMpk5IZ0VwYhs04xoqY2nqoY2+60i6v8ADe/5YpjizjKtq5ZUkd6aFHZO4jOlvCbfWON2J52B0+XmVL6RTxdUB628R+fM49ZjFw1OIAW9D2a57BI9waD4lfQ8HaZlj8q6n+bhf+a2J+mrUkXVG6up+0rBh+I2x8qjPIDt+q4ksprTE3eUsrRN96Jrf4k+FvZhiXwt/ocCrf8Aig//AKZWuPhyX0TxRw9HW0skEg2YXU/dcbo3yO/ruMIGX5RmdSoAgio9PhZ5rtqI2JjiS1k22LHljTw32xOhCV6Ar/5iJTt/6kQ5e6X9sWlQVySorxurowurIQykehG2EJ8VriBK3ks9wmxXFptpSH/4e143GYRk/dNMoX2ur6rYXc54KqY372alu6kEVWXsVlT1MTWZvlqxZ3EvE0NDF3kzHc6URRqeR+ioo3Yn8uuEqtpq6tUzVdU2XU43EELBXC+c0x5H0Gwxn5L8XEAL+7fKuZ9gvBNI/mb9VW8mcS0eYrmWpapHvHIyqI2LFNOmRD+zc6QSbC9jyxFZ/QsMxDVkx1zqJe9Q2Cs2wAP3VIsD5AY3y0uX1M07vPUqpYLE7CSViF2MkjaDfV0XoOe+NEtbHTyQh5oq2mCNFpUWkVG8Virbgg8je/TbFrJO8DVmuoq+vorYw1pDiBVjrt/KklzSqjngUVZqJHkAaIAFSnUm3La+/Mc+mLH7OFAzautYfUU5NgBvvufU+eK/yOYBP7hTpCjXHfSnvHb2UdPQm3piHrqRzVSiWokY6UBYME1Ai9iB0F+WGYsZ8koe1ukVS0pcd80YDRzIrfbl4nf3qle3FXA+W5jKHn098oC3SUIxA5BgDvz8r+uGjKsqip4lihRY40FlVeQH9SeZJ54+XEyWC+wBPnrN/wAjhiyPiisoSDTzFk6wzEvGR6E+KM+oPvjQOHIBY3VDux8gN1No+hX0YBivO1DtBloJaeGFoYzKHZpJVdwoUgAaUPUk7nyxtyTthpJYnM96eaNGdomN9ekXPdNsJL25bH064R63tDTMkD1mXxyUYfSArOZ0vtqVhb0uotfCuk8llcGRxLQDYSt2kcSvmCqWEUz03xTwBghSQgBWV/hYONrEg6j5Y9cISq0GoXL3s5JJJIAtuemm1h0xYuR5Ll1VllfSUEUkUjLd0m1d5qFzA3iJ8JI2t5m++Kg4HrNMrxNtqFwD95eY/D9MXYx0vFrK7Rhecci9xv8AJN1dRiVChuL8iOakbgjyIOO3P+NDmFNRU0h/vEcrmpHmYksj+z67+4ONROFeurxDWtN4dKKiOL+I6gTcDrbb8MaD2x8RrncgVjdmySlskTBexI9VD1nBlQHIVda9GBHL1uRY4a+GMiNNGdRBdzc25C3IeuOTPM3mEPeKRTqbFAxBklBPMJ9lbb3OOybOzDSJLJu7KNuWpiPy8zhzCOGJXyREnT16K/MOY+JrJAO8arqpgjHiaZUUsxsqi5PkMV8vHFTqvqUi/wAOkW/Lf88NMMwr6RhfQxsD1swsfww9F2hHPqEQ71beaRl7Okg0mU92xddErcXZpFO6NGSbAhri3Xa2L67A64yZSqk37qWRPYXDgf58UHmPCMkETSOykAgWFze5tf0xbH+zfmv1VXTk/CySj+YFW/5FxzGXxOIXSiid11OLwuGGxGwNldZGIriPiSChhM076V5KoF2djyVFG7Mf/mwxC5/2iQxExUwFXUctEZ8CHzll+FAPIXY+WEr6LJLN9JqpO+n+ztaOEfdiT7P8R3OPIMZ8x25eKjkZccA33Pgitmlr5BPWDSim8NLfwRDo0nR5PfZcJnEnaMwcxUYDG9jJbVc+SL19z+GOnjDO5J5ly+jBeWQ6X0+v2L9BzLHoB74tzgDs0p8tiXwrJUkfWTEXN+oS/wACjltuevozNMIRwovcpWCAznjT7+A6KrMg7KM0zBRJV1D08Z5LJqLkf+mCAo/isfTFm9m/ZouVpMGkE7Ssp1adNlUHSLXO92bDzgxnOcXc1phobyVccc9jyZhUCdJzTlrd8AuoSW2Vh4gFa23kdsdeU9iuWQc4TMfOZi/4KLKPww93wlcVZ7LUTGgo30OADVVA/wBwh5Kn/wB1xy+6N/amWZsTC95oBWbnZQ2d0PD8cpgamikmGxjp4pHdffufhPuRhB4s4SpdJkoKTMqeQC6hoWMbfMsXQ/iPTFh0WdZdQf3an8Ug+JIEaaQnzcoCS3mWOOpOLJm3TLa8jzMcSfk0t8c//wAtmyO1Y+OdPidrVoYG76t1RlNmEybVEMqkfa7th+IIwwcK5zWwuJaBXVGN2DlRDJ53Unn+8tiMWo/E9RbfK678IT/7uEbiyndUkqqegrKNlBeRmMUcLW6vGWIJP7oBJxos7U7QmHDkh0+Z3/gj6pyTOkkj4byHDzG/zXRlfFaRVD1OaxyfSNwkwHeQRL0SIJfuz5mxJ89zhQ4n41GYViuwmajjPhhUfEByLb2u55+QsMLuYcXS1H7axVR4UXwrq6Mw31W52x4y7iERjSV1JckEbH5jli7F7OjdL8ROe+RXiB6eCqxxGSBI6h6WnGo4nqZV0RKtJFyFrF7egtZPkMLU1MWQukTsS37dyALg/FqPw7jrjTPxX9xN/Mm/5DHvI+G6quU6G0whjuzEIG5kBR136DGk4Y2Kz+n7n/a0p5YXdyG3mj0/kUPYLpyWqqZJJDSDWxTvJFCqq35Gyci1zsRz8sdXCfAtTnM8571IjGU7wuGvvcABVHTTyJGNvB2XzwVclIZRTu6htSqrlrC4Cs2wFjf5YmsvyarizGeamqz38Ii3kUWmDrcq+iwttbl5crXwn8SAaJ25hcrN2g6KR0ErqaKIG+3T05lTNR/s22T6utOvrqispP8AK1x+eFLOOB80y6+uEzwj7cd5AB8hrT5i2Lz4Q46SrvDKpp6tBeSBuo+9G3KRD5jl18y0jDTJC3dpT0OQ+Mh8bq9F8lJnMEy6ZBp/i5fI9MbqVqimVhTMHRt+jFT5je3/AMYvPjrg3LZzeanBmP24j3b+7EbH+YHCTP2AMVElHWFQ26rKpuL/AL8Z/wD5xb8W150u5jw5p1vbDZXlr/1jqNnfwvHAvHlHlyO0kNbJUzaTNIyIbkXsEs4AUXPqb+gxXOdyk1stXTxPHEZDIocAEBjcggGwFyeXTDlUdj2cxtZWikHmJB/7ig4iOJ+AM1paV56jSI1IVgjhiA21yFHw3sOfUbYLj52bVThiuBsuJPp+635hLMgHfzRU4NrJGDLKQfIct/PEJQZQZFeVmWKJmJEspDOVvbYHa/rjzleaFacmKJRIoOuZjc+mm/W1vTE3lM2X01NFLM3fzFAdB+sKnnYIfClj1OJwxyk6pX39B7JNjsXBoxN1E9B4+Z5/nNLdBSQiVgVlqAp8GnZWXoTc35/LEjnizVSKvdLGF3XxXPK1thbGjiDiySrkVoou77sMAV8TaT97bTb5YiKKaeokEYkN2vzJA2F97e2G45Y2s4QBN+FC/c7rOkje9/GNNreiSa+y8/2DL9x9V/u7W/iv/TDFk9PUU6FU7rc3OoMf0xzHgeoP+9T8X/0xB5nSNBIUaQMw56SdvTcDEmtOL33MI91Evblf0w8HypNmYzVMsbo3daWHQMT57X9sSvBvBcJgSYySuJVGpAxRDY7qwU3cAjqcJ2RZG9SrFZ9OnmPESL8vIWPv0xzV8tRSOYe+cBdxodgLHe4F8Sll1aZnsJHLc2q2RVcEbwDz2FfnRXdT0yxoFRVRF6ABQP6fPCfxhx8sSmKmYPKdi43Cex+035D3xwZb2XZxWBdZZYmAYPLNddJFwdILE7HoMWlwL2KU1CyzTn6TULupIsiHoVQ8yPvH5AYplzy5ulgpew9mta7VIbXN2Mdm7UkZrKkf3mYeFW5xId978nbr5Cw88WlgGM4zFrIwYMGBCrntE47lgq4KGJ1pjOPFVSLdUBNgIxyLXBF22Fx74jY8p1SjKqJ3QW76uqb3kIfprP8AvZPPoPbDhx/wLHmlN3TnRIt2iktfQ1rb+ankR7dQMZ4A4LXLaURau8lY6pZN/G3Ic99KrZQPT1wlPicaVrnnut/t6E9CfTwUg6hSlsjyGCjiWKnjWNB5cyepY82J8ziRtjFsZw6orBx8+dvXHJmn+gwt9XCQZrfak6L7IDy+8fQYtntJ4yGW0Lzbd63ghHm5BsfZR4j7W64+euz/ACH6VUtPNdkQ6mJ+3Idxfz38R/64rkkEbS89FbFGZXhg6pj4MyCGlhvUmMTTr8MhUWQ8hY8r8yfYdDifpuD6RFCinjN+rLqJ+bb/AIYj85pjFNJLIoeCUIHYi/dlRbxA80Pn0JOF2XJ4ZGZacyTzm2khyVi8iX5KB7k7YzxjmdnGEtXz8vJdII2xMoNBrx5/e7UrmHDsKVis0aLGyjuQqhVDD4g1vib7Qudx7Yl+D5AYZNKhfr5RdeTbjcdOVht1XEn9CDxKk4WU6VD3FwzAC5t03ucRGbZ2aZlgpoFkZU1lb6AqXsAAObHf/rhYzuyIhjtFuB5q8NEVOqhv0336KL7Q6J4zFWxX1wsA3te6n8SR/Nhfn7Q5o55pY0jUziM7nXpCrYbjbryPLFhwyR1tJciyTIQQdyvQ/MEX9wMU2vDsz1LUyLqlViLbDlzO/S2+L8Mtc0sk5t/Zc52xhwueJ3gEEf5UzJxjVzKHZNTxNrSoRGV4SPJ02A8wcW92Z9tEdUFp61liqOSvsqS/0R/TkenlivIeBczEAgFUFhPOISPpF+dwBZvO2Omm7H0t9ZUMT+6gA/zE3/AYabkRM6j2XPf8hhQNprhXkr1r+G1mk1lmF+Y2/XpyxLQQBFCgWAFvwxUuQZ9V5WQJ5JKyhC2vYd7T2OxtuZEA573HysbPp8+gkp/pCTIYNJbvNQ0gDnc9Ldb7jF0RjNuZ1TGL8O+5Ya35ldc84RSzEKqgkkkAADmSTyAxT+f542cPbxLl0beFd1NUw+03lGDyHXn7Gf8AFD5w5jj1R5ch8RN1aqIOwHVYxb5/kIPjPitaKIRxWEzCyKLWjXkGt+g+fTGrjwAN4svL91Tk5Di7gw/qPXwSnxpUCKrkip9P1ioGRB8L8ioA2uRbb19MROX5AficXKtZ4rlG25gm3hPyx6lyyooZKSpnQgTWmQnmyhvFe/Ikb+zA9cTUlJU5tPKaCE6EUB2uE12+Etc21EbAc7DfCcmUTL3x3KPXkVq4TIof1jVt9fFeZs2o0S8ReCQDSQigk+jA+Fve+OPgioiE7i13YeBjsbc2Fhyvz+WG/hTg3KYmCZhKwqesM4anVT6G+lx+9rsemJXj/gOkDU1PQQrFWzyeAozgLGAdbuLnw+voceQ9paJm0CaPsjPYMtjgQGkirAr0tceK84sywLM0iuhDEkjUNSnyth8XsAzFz9ZUw289crflpGJrLP8AZujBBqKt281jjCf5nJ/TGrmdotyW6dH1WLhdnOxnatd+yqDIs8NOH0Lqd7AX5C1+g5nfE1knZ9W19WscgMLyIZtUwI+rBClggGq1zYCwBtz64vun4UyvJ4WqO6SMRi5lfxyewZt9R5ALa98eOz7L5JnnzOoUpLV6RFGecdOv7MH1b4j8sZrpXOaGXsFpiNocXgblM+R5UtLTxQIWZYkVAWNyQB1x1CoUsV1DUOYuL/hzxyZ3FK0LCL4/ext9qx6G2FLLMgmEyO0fdqhDFibbDn18sDIw4WT+fngqJp3xvaxrCb6+CfRjONVPMrC6kEeYII/EY2XxUmgbWcGDBgXqwTgvgJxWmd8XtJUSxtVfRY4XKgRrqeS3M6uQ36YpmmbELKbxcR+S4hnT3+g3Vlg4zfCrwBxKauBtdzJE2lmtbUDuht0JHMefvhoZbi3nixjw9ocFTNC6CQxv5hfMPbNxn9OzAxo14Ke8aHoWv9Y3zIsD5KPPEtlPFNBRQJCsusqLsUVjqc/EbkC++w9AMIFfkTJVzQvcNFI4K/aIDb6b7Mbb269MMtHwhTMgYa2BFwS3+gwlmmOgJLryWn2ZBO8kwgX5piPaRQkWJkIOxvHcWPPrjoyvi+g0hIpUjHRSpQfpb8ThfTg+mA+An3Y/0xrfgqnP3x6hv+mMz/5SKtwW18Jnjc6SrDgnV11IyuPNSGH4jCxXUkqVssvcySK6RqpQA7jmDvtyvfC0OD3ibVTzujdNyOXqv+mOmLjGtpLCqQTR8g2wP+IbH+YfPF2MOE/XAQ4+B2VcsksVGdhbRuxuFIUWVVEMifRknjVnBkWVk7vST4rrfVf28sQ+d00tPUvmKC6JVtE1uhCqwv6OrMPlh7yDiSGrS8R8Q5obBl+XUeo2x2cNZRDV0GawTuiB6uSzMQoVwkZRt7cmA/PDUEjppXcRoBrwWV2kyN0I0mwflyS9X9qtKg8AklPkBpHzJ/0wuVfbBMf2cMaj94sx/IgflhEmhKsym11JBsb7g22I547KTh6olt3cMjX5EKbfidsMswo+jbXIM7KxItyL9SmE9qlb5x79O7X+uPEIqXBfwBHYO1PZlikI5Fo1IH6Y95TwXVJ4mpSzdNToLfInnjOaZw9O2iSIB/ISK1v4tPL2542cXDgiGuXb2KCGsdpxmjzqk0y8fRRUisQvf209wAV0sPMH4UHn8sb+y/s1kzCb+0K8Ewk6kRh+2PQkdIx0HWwHLFZuJ1kWoeJjuHUvGSjW3AsRZl25Y+lezrtMgzOPTYRVKDxw+n3o/NfTmvXoTRPkGU1ewTWNjsiBLeZ5/wALHavwG2ZUapDpE0Thoyx0ix2cXA22sf5Rhe4VimyimFLNQzyEMzd9Sp3ySlt97WZSB4dxbw4tgYLYRkibI3S7knWuI3CrivOYV47uGjWljOzTVio7AddEG+/8X/UGVcDnJm7+lR6tTGEnQ6e+2N9cPIEecPWwsSRY2PbGMEcbYxTV6XE80lDtiy++lnmR/wDhtBMHv5adPPG4ccTzj+55fUP5SVFqaP38d3Yey4cLYDi1RSHl3Ac9VMtRm0qzMhvFSx3EER6Eg7yN7/n0fAMc1ZmUUK6pZEiXzdlQfixGOOh4to5m0RVUEj/dSVGP4A3wIUtiH4pkC0z366R/mH9AcTGOavy9ZkKPex8tiD0IxJtWLVcrS5haOZCSshzYU7na8b21W+yQdj+Zvh7Rri+F9OCYgQdT7G/2fw5YYQMeua1oADr86+XU36pPAhlhj0SGx0XrBgwYgtBeSMLuZcBUk8jSvGdTG7EMwufYG2GLGqpqBGjOfhUFjbyAudvliL2tcO8FbDLJE64yQfJacsyqKnQJEgRfIDr1JPU47cVfm/Hk2kTJPFHfeOnVRIxHnI1/Dtvt523xYWS5mKiCOYAgSKGseYxTDOx5LW9E1k4c0TRLJ1Ne/wB/UWkPtO7JRmBFRTMsVULAk3CyActRUEqw6NY7bHpam6XNZKCR6WqjKmNmUkbkHmd72Ybgi3n64+rTipc8z6jjGZR1cKVEjVZEMBAuxMEQDX5xqAN3Hy3tix8LZhocLVGPlSYruIw0kaPiSBk1CQH937RJ5AKdzjbUGULqmeOijPLvPFKw9IwdvY3wk10McZMaIHmc8l1EJc7KgJLE9NzfDJUdjOamnWcxayR+y1gyqvS6tt/KCSPLygzs6DHd3xqPh4JuftzLymVGdA8QNz6XyWmXOqAHxSVlSffu1+QUg45zxFlv/kXP8UhJ/NsaUaspRpkoSgGx1QOD8ycEfEcjbfRA59EP+mLviJGbMjFeyU+FhlFyzuvzv7Fbjm+VsDannhaxs6OSVPmPHbERllRT+LvvE2okMwJuOlxvv/rjoeWeeQQR0a9822kREvv6H4ffFx8A9hkEcBbMYlmmcg6NTWiHldGGpj1PLYAeZvjyXag9zRfolJcZjQWMeSPf7qqsoz+lp6lJAoKEFXATl1VhfqCLbdMMVb2qwAfVxyyHpqsg/UnDh2o9lFLHlsktHTrHJCRIbFiWQbOLsSdgdX8uKaqeLG0KkUMMHhAZ40AdyBudX2b89vxxac6UfoAFpKTCYSNi71Kksx45q57gMtNGdja6n/Fu5/lGNOV1uX07a5Flq5PUBIwfOzEs/ube2FaSQsbkkk9TjyRhWVz5f1kq/wCGZp0jYeW315qz/wDxiTkKY2/jHL8MeY+NcvndXZJKSZDdJowAyHzunMehU4rPTf3xJUvDszi+nSPNjb/rihmEHH+mDfkqoux4yf6LSD5Er6S4J7RlnKwVDp3rbRTIfqqi33f+HJ5xn5YfcfHh4ZmA8LjobBiNxy59cXH2RdpE0kv0Gua8gW8MjHxPb7DH7RtuDzNje/PDToJYx3wtR+LNCP6rT6qxOMc7ekpmlRQzAqvivpXUbaiBuQPIeYwk5H2hVDVcUTOJ0kIVrR6Ct+q23IHM38sWPmMAeJ1KLJdT4G5MbbA/PFLZa6Rlz3r08viDqp0adzdRtyHphJ4eXgNIHqa/wtLDMHw7zIwuI22F8+R2FivLbdXmDhd404hemijSHT9JqZVggDcgzc3I5lUAJ97DriL7OaiaQSuXd6e4WMytqYsL6yL7hdxz6jCP26Vcn9o5ekJIlRWkj02vrLDTa+25QYuDwRazJouG/T+fLofFb5+DRJXTQvMJKiKNZDJN3bT1Tspa0Kz3hgiBst1UkE7m2JHhvhYRx1BzaOnSmIUxCZqczIRcsTLAqgX2tY3FtrdfEPGb1NJHJX5V9LjK6u9hCuFts+qOSzxMCpvY222JxG5TX0k/1uXZGZWvZZqgqI1YHc3dm5eQxX8REGlxcKGx36qvSUxcL9oUVNFGlVK3cSzTrSVE2xaCIKVaQtud2KBiLnSL4ZB2l5b/AOep/wD9gxSPFtI88sctezNFIy3rYjqhRCp0xwot/CG5k+I2Ow6+aXs7p46cy1P0ldBs+mxFr7SLZbshUhri5587YrOXHQPirWQufyVr8Q9tWX06AxSCqcsBoiO4Fjvdha3Ic+uFte3eWOQvUUirTkEKI31SA28N72Ug/wDfLCjLwNTxiKNUSXVHNI1Q0rKdlJh0IHAJOw5EGx+UdTUMlU1NHCqtJI6aQ5soOkm59Buflyw/hmLIY92+wv6puPEHCkc7m0WFbPAvbB/aNYYDTmBCjNGxYsWK2LA7AfCb7eXriycInCHZZFSyJUTu1RVLuHJZUj2IISNSBbf7V/lh6tiDqvu8lmNuu8oHi3NXijjSJgks8ixoxFwt7liB5gDbHBk+dCEtTVUxZrjRI4I1q/IFrWJDXX8Mb+N+HpamKMwMFlhfWt+u1rX6HCnDwpmk47ueXRGSL6mDHbfYJz3HmMZ0pmEwLRYW7iwwSY/eeBzvxvoRtvt0TAnZZRiTXZyL30FvCPTYXt6Xw4RRBVCqAABYACwA8hjCCwtj3h1kbWfpFLLmyZZ64jia8VyZrmkdPDJNK2mONSzH0H6noB5nHzdx9VuzGvkPdVFSbJCAvhhAAXUeeoAAk+Zt0sLO49zE1dYtIp+optMk/k8p3ijPmFHjI9RhK4Ryf+2M5MjjVS0liQeTaT4FP8TXY/urbDrG8OPiHmeX8rNe/iS8MchufsF2djHDcdPUpJXROlTOuqjMijQwtdipubS26NYhdxzxe9sQvF2S/SaV1XaVPrIGHNJk8UZHluLHzBI646eHM5FXSw1AFhKisR90keJfk1x8sKk2m1IFcRvElb9Ho6idQNUUMsg6XKIWH6YlMK3abVacsqEHxzL3Ea9WeUhFA8z4r+wOBC9cCcLxU1Mjr455lWSadt3lZhqJLHe1zsOWGcY5supe7hjj+4ir/hAH9Mbne1z5YELFREHVlYXVgQR5g7EY+TM64IaHNXoWcRguRG7A2KNvGfmLD3v5Y+lco42hncJZ4y1zH3i6RIPND19ueEft54VMkEddEPraY+Mjn3ZNwf5G39mPliAcHjulSnhkjtrhRSVWcGUGXwGSo1TtyUFtOpvJVX8SSTbCNHRmrlZ0jWGO/JQdKi2wF92P9d8SGY5o+Z1IZ7hEUC3kABq+bNc/h5Ym44woCqLAchh7szs90o1yn88Ex2F2PJK3i5LifzkP5XPR5ZHEAFUX+8QCT8+mOoYxjIx1TI2sFNFLu442RjS0UEHC+08rV0aU9zP36GMrz1CwUD2N8dGb8QCO6obv1PRf9TiyOxLs3ljl+n1aaSVPcI3xXbm5B3XbYX38RPljE7SyWPqNu65ztfNY8cJm/irnU7b/AD/r8sL9bw1Q1jszLHI+2oo+/pfQ364zxvlEtRSlIW8YYNpJsHA5qf8Arttvhf4H4Yqoqrvp0SJAjJpXTckkEXC3vbzJxzzzbtJbf7LNx49MRmbJpIva6P8Am085dl0cMaxxqFRRsB/3ucUz2l1FuJcvB5KIfzkbF3jFEdtg7nOaGc202j58vBLv+RGPZW3E5o8D+yR1EmzzTtS0r91MuZyw6ah2VIgwRFSxsitszMQLnrjMs65aGZ2RKFURIo1jYukl7afCCXDc7ne/589dDUVEppq2iinpWc2mR/hG+ktG3iVuQJU+fMYks+zKenRVpqR6liLCzoqra1tRY3/AdOYx81NlwYaOrmAWhtbbg/2nbqL9bTaV+JlhWkpZI42ijlrYpCkqldJckN4HNkB525b364hOG5O8mn+g08880jsrl5LwIAbAmX4dPUAXNjbHdxvVTyNQJWCARTTQ95Saryag+lir28SENv5XI354uWlpEjQJGqoi7BVAUAegGwx1/ZWMH49vN2T1vr49VDjFmzVXNJ2LxzSCfMJO+kChRFEO6iQDkot43Aud7i+Ffh/slzFmUO60awveOQHvJDpJKFVU2HT4j8sXoMZx0UZMY0s2FV7Kpsr23R57FeI1IABNzbc+ePVsZwY8VSMYtjODAhGOTNsxWCCWZzZYkZ29lFz+mOvC72g5BJW5dUU8JAkdRpubAlWDaSel9NvngQqjqcwaDLpKiT9tNqlY8j3k3Ifyggfy4fOxHhz6NliSMPHUkzN/Cdox/hGr+bFeR9l2dVqqlSyRRA30uy7adh4YgehNsX/R0oijSNRZUVVA8gosP0wzkSh9BvIBK48Jj1F3Mm1tAwmVcNVl0sklNCaqjkYyPAhAlgdjd2iB2kRiSxS4sSbc8OmDCyaSTV9rdJEp7xKqOS3hhenkV3PRVuNJJ5c7Y5+H8mqq6pSuzBBCkVzSUl7mMn/eynq9uQ6eQw+FBj1gQgY562bRG7EX0qTbzsMdGPDpfY8seFejY7qosvljOUyNMQ1ncxLexje/gCm9wbm/scOnA9I0mWqtReQSh7hySSjEgAk72I39iMRE3ZFGZtQlIhvfu9O4HUBr8ul7Xth/hhCqFUWAAAHkByxn4uO+Nxc5bnaWVA+PTCb1O1Haq8v5Xypm1KmW5hU01m0K+lWa2rRzQm3MEEb46f7Vh/4i/ji++M+zakzMAzqVlUWWWMgOB5G4IYehHtbFT5v2IR0tXTCWeRqSeTutaqqvHIReMNe40tYjUOR6Y6CDPkhbpFUlsXtOXHZoABCUqjiWFRsSx9Bb8ziPrcxqJYi6oUhuF1AGxJ5KGPxH0Hlj6FyLsYyymIbuTMw6zNr/AMlgn5Y8ZVRRVecVOtVZMvWGOnjt4Y3cF5HCfCG2AB6WHliM2dNKKJoeShP2nkTCiaHklTsk7H+701lcn1mzQwsPg8nkB+11C9OZ35XTjAGM4SWci2MWxnBgQjCN2p9nZzWBBG4SaEsYyw8LBgAysRuL2BB3tblh5wHAhfPaTcQUNR3k0E1SoTuwou8RAtZgIT8W3Mi++N1Jxjn8pcR0TeM+HVAwEfoC1hb+K+L9tgthF/Z2K86nRi/RSD3Dqqj4I7K6p6tK/NZS8ykMkV9RUj4dRHhAHMIu36Yt3GMZw41oaKAoKKMGDBiSEYMGDAhGDBgwIRgwYMCEYMGDAhGDBgwIRgwYMCEYMGDAhGDBgwIRiG4uyI1dJJCraZDpeJvuyIweM+2pRf0vgwYEJQXtGrKgmlpaLTWp4Zmlkj7qJuTEaW1Si/ID0wz8HcKijjbU5mqJm7yombnI/oPsqOQGDBgQmHBgwYEIwYMGBCMGDBgQjBgwYEIwYMGBCMGDBgQjBgwYEL//2Q=="/>
          <p:cNvSpPr>
            <a:spLocks noChangeAspect="1" noChangeArrowheads="1"/>
          </p:cNvSpPr>
          <p:nvPr/>
        </p:nvSpPr>
        <p:spPr bwMode="auto">
          <a:xfrm>
            <a:off x="155575" y="-1150938"/>
            <a:ext cx="304800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8" descr="data:image/jpeg;base64,/9j/4AAQSkZJRgABAQAAAQABAAD/2wCEAAkGBxQSEhUTExQWFRUWFhwZGRgYGBwfHhgcFxgdFxYaHBgfHCggGholHR8XIjEhJiorLi4uGB80PTQsNygtLisBCgoKDg0OGxAQGywkICQ0LTUwMCwsLSw0LDgtLywsLC4vLCwsLDQsLC8uLCwsLDIsLSwsLCw0NCwsNC0sLCwsL//AABEIAOIA3wMBEQACEQEDEQH/xAAcAAEAAQUBAQAAAAAAAAAAAAAABgIDBAUHAQj/xABHEAACAQIDBQUECAMECAcAAAABAgMAEQQSIQUGMUFRBxMiYXEyUoGRFCNCYnKSobEzU4Ikk8HwQ4OisrPC0eEIFRc0Y3Oj/8QAGwEBAAIDAQEAAAAAAAAAAAAAAAMEAQIFBgf/xAA/EQACAQIDBAcGBAQGAgMAAAAAAQIDEQQhMQUSQVETImFxgZGhBjKxwdHwFEJS4SMzovEHFYKSssI0chYkYv/aAAwDAQACEQMRAD8A7jQCgFAKAUAoBQCgFAKAUAoAaA49JDtX/wA4t3bdzn+k9x331WUHJfNwzZvFltx1tbWvYqWzv8uvvLetu727nfXTlbK/LIr9ffOwCvHFg9oBQCgFAKAUAoBQCgFAKAUAoBQCgFAKAUAoBQCgFAKAUAoBQHlqA9oBQCgFAKAodTya3wFUsRQrzzpVXF90WvVX9TZNcUURSm+VtD+9VcDj6sqssNiUlUWeWklzX380tpRVt6OherrkYoBQCgFAKAUAoBQCgFAY2MZhYrf19fKvObfxGMoxjPDppLWStbPJLdzvnxtlw1JqSi9S7DewuNa6uznW/DxVaLUlk7tO/bdN69ufxI52vkXKvGooBQCgIjvHvsuBxXczRs0bRh1dLZhclSCpIB1HG49DVWriVSnuyWR3cBsSWOw3S0pJSTs09ODvdd/Iz9z94Tjo5Je77tBIUQXuTZQSSeHMaDh1Nb0K3SpysVtq7PWBqRpb282rvlq8l5f2N/U5yxQCgFAa7FbSa5WCJpmHE3CovLWQ6HXQhQxHMCo3N6RV/vmW6eGj71aSivNvuivnZPgzR47DbXcHJLhIegUM2nmzIdfhUMliHo0jpUamx4e/CpLvsvRNfEj+L3k2rgCDi4kmivq4AAP9aCyG/vLUEq1el76ujqUtm7Kx6thpuEuX7PXwZN93N4YcbH3kJ1GjIfaQnhcdDyPA2PQ1cpVY1FeJ5zH7PrYKpuVV3PgzYTrwbof0Ohrn7TpWdPEx1hJeUnuy+NypB6rmXq6poQbejfaQYj6Bs6IYjF/bJ/hwjnmNxcjTmACQNT4a7uB2VB0fxWLluU+HOXd9592ZFKbvux1KsHufjJQGxu08SX4lMMwiQeVwt2HnZaxU2nhabthsPG3Oa3n8cvUKEnqyQ4LYpiAC4nEkD35BJf1Lqx+Vc6pilU1px8Fb4NG6jbibUVUNj2gFAKAUAoBQCsNJ6gVkCgFAKAGgOR9oe6WIUNjJJ+/OYBgEy5FJsuUZm8IJAt5361y8Vh5rrt3Pd7C2th5NYWFPc1tne743yWdvpyJPuHuniMFZmxAyuAXgyXAYjk2fRhwJtrb0tYw1CdPNvwONtna2HxvVjTzWkr8O62j78vMmtXDzooBQHjLcWNDKds0Uu6oNSFHmQBWLpGJS4tiKZW1Vgw8iDRNPQwpJ6HskYYFWAIIsQRcEHiCOYrLVzaMnF3Ts0cx2/sl9kYlMbhgTh2bLJGPshjqv4TyJ4MB5X51Sm8PPpIacT2WCxcNrYd4TEfzFnF87ce9cea8TpMM6yxh0N1dQynqGFwasYqPS4eaXGL+B5GUJUqjhNWadn4Gn33202EwjvGLzORFCvNpZDlQAcyNWt9012NmYVYnEKM/dWcnyS1+hXnKyLe426yYDD5fank8c8p1LudT4jqVBJt8TxJrfae0JYyrfSKyiuS+r4+WiQhDdR7vNvphcD4ZGLyfy01YebagKPU36XqLC4CtiM4qy5v7zLVLDzqaaEQPa6SSVwZKjn3372jIHzrpf5HzqZ937ln8Dzl6fubrYvafg5iFkzQMeb2K/nHD1YAVVr7Ir01ePW7tfL6XIp4OpHNZk1jkDAMpBBFwQbgg8CDzFctpp2ZUKqwBQCgFAKAUAoBQCgFAKA8dQRYgEdDQym07o9oYFAKAUBHdq7XmkdsPglDOukkzexEel/tP5WNuh1tVqVZye5SWfF8F+5RrV6k5Onh1mtW9F9Wa4bgrIc+JxEsr9QQB6eIMbelqh/AKWdSTb++8r/wCVKb3qs3J/feH7PY1OaCeaJ+TXBt8gp/WsvZ8VnCTT++74h7JhHOnOSf33GRhdrYjCMI8cA8RNlxKcBfgJBbT1t89SNo1alJ2rafq+pJCvWoPdxGa/Uvn9/UkeMwqTxNG4DJIpB8wRyP7GrcoqSs9GdajWlSnGpTeazRG9wc8Kz4GQ3bDSeE+9FJ4oz/vemgqvh00nTfD4M7G2tytKni4aVFn2SWT+XfqZe0sP3+0MOp1TDRtOw+/Ie6gJHkBOR5gV26M+iwlRrWbUfBZy/wCpwGryR7vRtOUZcNhADiZQSCfZhQGzSt5DgOp62sYsLRg71avuL1fJfPsLNKEfenovXsMbYG4mGw/jdfpExOZpZRmJY6khTcLrrfU+ZqTEbRrVcovdjyX3+xtUxM55LJckShRbQaVzyuYW0djYfEC00Mcnmygkeh4j4VLTr1KfuSa8TeM5R912NHhd2JMES2AkIjvc4aViYz1yPq0bcdfFfnVueLjXVq6z/UtfFaP0JZVlU/mLxX3mSHA4wSD2WRh7SNbMp87EgjjZgSDbQ1SnDdet1zX3+5A1Yya0MGt3j2kcNhpsQqZzEhfLe1wurC9jbS/KrODoKvXjSbtvO1+/QxJ2VyN7q9o0W0cSIMPE4AiaSRpLDLYqoVVBObVhrccOBvp0sdsSpgqDq1ZLVJJeOfDkRxqKTsibVxCUUAoBQCgFAKAUAoBQCgMTHBn+rQlS3tOOKrzy/fPAdNTysdJXeSI6m9Lqxy7eX7/37C7hMKkSBI1CqvAD/Op5351mMVFWRmEIwjuxVkXq2NzDfasAbKZog3ul1v8AK96kVGo1dRdu423Za2Ml0V1IIDKwsQdQQfLgRUbV8maSimrM0+EiODYR3JwzmyEm5hYnRCecbHRTyNhzFV4ronu/lenZ2d3LyKsE6D3fyPTs7O58OTy4nuNw+TGQTi/1itA/TgZY2PoVdb/fFbSVqilzy+aO3Sqb+EqUX+VqS/4yXqn4GXGipJPM1hoqlvuRqXHwBd6uyk3CFNdr8Xl8kc5LMt7JwuQPPILSzEM9/sqNI4/6V000LFj9qosZiqdKF5StCHH4vxenHREss2ooyDM7ewLDqa8nPae0ca//AKVPdh+qVs/PL4m+5CPvMWlHMH5Vp0e3qfW3lLs6v0XoxekyuPE8mGU/pVzC7d66o4yDpy5v3X56eq7TWVLjHMyK9CRHhUXvzH+PH/D5UuD2gNJvbu0m0IRDLLNGl7kRMozEcM11NwDrbrryFr2Ax88FU6SEYt9qbt3Zo1lHeVmQPcPssMErTzTTRyRTsIe6ZRmRdAzXU3D6+Hpxveu9tT2hVamqVOMXGUVvXu7N8FmtOfMihSs7s6vXkycUAoBQCgIJuHvr9Ikkw8zDPnYxN763Jy/iA4dR6a0sNid9uMvA9NtnYv4enGvSWVlvLk+fc+Pb35Turp5kUAoBQCgPAKAt4vEpEjSSMFRAWZjwAGpNbQg5yUYrNmUm3ZHLMTjcbtuRkw94MGpsWJIDfiI1diNcg0Gl+Rr0EaeH2fFSqdaf3py79eR0VGnh1eWcvv7ubrAdlGDQfWtLK1tdQo+CgXHxJqrU21Xk+qkvX78iKWOqPTIz8NuQcMc2BxU0B/luRJEeZBjNjrwzA3HKoZbQ6XKvBS7Vk/MjeI3/AH4p+jNvhccX/s+LjVJHBXQ5ophbxZGI42ucjANYHiBeqlWhBxcoO8eN9V3r5rLxyIKlOMk7Zr71MnuiU7tiSUKsrc2CsGW566ZT89L2qpZ2szGHm4Oz7V4NWMmeLNYciwJ9Br8jYD0JqaLtmECmY3PsjgOvnXFlh1j6u/V/lRfVX6mtZPsWiXHXR5733VlqXq66VskRgGsgpdQdDrUNfD0q8HCrFNdplNrNFtRk81/b/tXOpQns/qtuVHt1h3849v5eOWZu2p9/xL1dcjFAKAUAoBQCgFAWMdNkjd/dRm/KCaxJ2TZJRhv1Iw5tLzPmmOQqQykhgQQQbEEagg8jXnk7H2CUVJOMldM7ZuBvkMYgilIGIUa8u8A+0B16j4jTQdfDYjpFZ6/E+dbb2M8HPpKa/hv+nsfZyfg89ZjVs4AoBQCgFAQje+N9oYlNnRsViQCXFOOQveOP8R9qx6qfskV1cG44ak8RJZvKK+L+XpxLdFqlHpHrw+bJhgcGkMaxRKERBZVHAD/PPnXNnOU5OUndsqyk5O7MHePeHD4GLvcQ+ReCjiznoq8Sf0HO1WMHgq2LqblJXfou9mkpKKuyLbJ7RZcWc2G2biZIv5hKqDbQ2J8JPkGrqV9iU8OrVq8FLlm/39DRVG9ESSLa0cw7ueGWAtbwzJYXv4bSqTHmvYgBs2gIFc2eGnTe9Tkpf+r/AOrs7c8rEkZ+BtIUI0Y3twbmR5+f71TlZ5oyy61Q1U5R3Vx+36adplGPipHAyxKC33jZVHUkC/wHHTgNRsluRUYLTTkiSnGDd6jsuzNvu+r9dDRY/dH6T/7rEzyX+whCRj0jAP6knzqKWH3/AH5N+iOnR2v+G/8AHpRj2vrS88vRJEX2nufiNnf2nATSMqavG3EgcbgWVxblYEcR5Vp4edHrU34Haw+2MPtH+BjYJN6SX75rztzJzuxttMbh0mXQnR1v7LD2h+xHkRVyjVVSO8jze0cDPB13Sl4PmuD++JtalKJSot6VDTpql1Y+7w7Ozu5ctFlZLLdyqpjAoBQCgFAKAUBo9+MT3eAxLHnEV/vPAP3qHEO1KR0tj0+kx1JLmn5Z/I+fK4Z9ULmHnaNldGKspuCDYgjgQaym07o0qU41IuE1dPVHaNxd90xgEMpCYgD0EoHEr0bqvxGl7dbD4lVOrLX4nzzbOxJ4NurSzp/8e/s5Pweeszq2efFAKAtYmdY0Z2NlRSzHoFFyflW0YuTUVqzKV3ZGs3Z2e0UReQWmnYyy87M3BL9EXKg/CTzqfFVVOW7H3Y5Lw4+LzN6sruy0WhtyarEZxzYmzzt7aUuLnucDh2yRJrZ7eytuhHjbn4lHDh7PE1lsfBRoU/5s82+Xb8l4vXWul0krvQ7FFGFAVQFUCwAFgANAAOQrxspOTu9SwRabfeJp2w8EE2JK6OY1BUcjqTYjlc2Hmaq/ilv7sU3bkduOw6ioKtWnGCeik8/vzZI8DIGQFVZB7rAgr5W6emnSrO+5Zs49Sn0ct26fc7oqxbOFPdgFzwzGyjzNtSB0HHy4jemo36+nZ9/foaMg+8G5GNmBlTak4nGoUXjivyUIhuo5XOY243ruYTauEpdSWHju+cvNrP0XKxFKnJ8TN7N95ZcVHLBi1y4vCtklFrZgb5X00ubEG2mgPBhUO2MDTw841aDvTmrrs5r++fDgZpybyeqJjXGJCH7Bwn0PaM+HUWhxCd/GOSspyyKPnf0C1Vpx6Oq4rR5nextb8ZgKdaXvwe6+1PNP087kwq0cEUAoBQCgFAKAUAoCEdruLyYEJ/MlVfgt3/cL86p42VqduZ6P2Ypb+N3v0pvzy+bOL1yT6GKAqjcqQykgg3BBsQRqCDyNE7GsoqSaaumdb3C3+78rhsT/ABTokgGj+TDk3nwPkePUw2K3urLU8LtrYHQJ16Hu8Vy7ua9V28OhVePKigLOKizgLyJF/QHNb0NrehraLs7mU7F6tTBHe0TaP0fZuKkBse6KAjiDIRGpHoWBro7Io9NjacO2/ln8jSo7RZd3I2IMFgYILWZUBfzdvE+vPUkDyArXaeL/ABWKnV4N5dyyRmEd2NirfTaBw+CmkW+fLlW3HNIQgI8xe/wrlV57tNtHT2Th1XxkIS0vd9yz+Vj3dDYS4PDJEAM5GaRvec8deg4DyFKFJU4JDamOljMRKo9NEuS/fV9pspdWC8rXNcfHN4nHU8J+RLekufBJ9l9Vo7lOOUXIyK7qVskRCsghm0sL9H2zhsQosuMieCXpnjXvImPViFK36LXao1Om2bUpS1ptSXc3Zruzv4kbVpp8yZ1xSQ0u3obS4SbnHNlJ+7Opjt+cx/Koai60Zcn8cvodDBTvSrUv1Rv4xal8N43VTHPFAKAUAoBQCgFAKA5N2z428sEI+wjOf6zYfEZT865mPl1lE9x7J0LUqlV8Wl5Z/M5zVA9cKAuYeBnYIilmY2CqLknoAONEm3ZGk5xhFym7JcWdZ7NN2Bh3ladf7SmUAXBCJIga4+8TmUn7pA0vfqYShuNuWp4b2g2m8RCEaL/hu/i07Z9mjXfd8LdCq8eVFAKAUBHN9oO9TDQ8pcZCCOqxkzsPyxmuls2fRyqVP0wl69VesjSedkSOuabmh3qh7xsJFybFKx8xEjykfNRUFZXcV2/DM6ezZ9HGtU5Qa/3OMfmb6pzmFiP228gBXFwq3tpYiXJQXmrkkvcRfrtEYoCPb6xfVQS84cZh3+DSrE/+w7V0dmy684fqhNf0uS9UjSehIa5xuYm1Ig0Zv9llf4xusg/Va1mrr74E+Gm41MuN1/uTXzMutiAUAoBQCgPL0B7QCgFAQHe/s9fFzviEnALADI6mwyqBowOg0va3M1Sr4R1JbyZ6jZftDDCUFRlTulfNPm76fuQ7Z3Zzipkzq8IGZlIZmurIxRgRk4gg1Ujg5yV1Y79f2jwtGe7JS4PJLNNXTWfJm72d2TPcGfEKBzEak39Ga1vkamjgH+Z+Rzq/tZC1qNN/6nb0V/iSpcFgdjwmXKAbWzHxSSH3VPnpoLDmbcas7tLDxv8A3OI6+O2vWVO91yWUV2v97vgiO9n+9L4raE5ksO9iGVR9kRN4V89Gc363qDDV3Oq78fkdXbey6eFwFNQz3Xm+e8s35pHTK6B48UAoBQGDtDDB5MO38uUuPjDLH/zmp6VTdhUXNW/qi/kYa0M6oDJr8dFmnw590uw/Jk/ZjWkleSLVGe7RqLnZet/kbCtyqUINW+H7VSw9Pdr1pc3H0ijZvJFdXTUUBqt6h/Y8QfdiZ/jGM4/UVbwP/kwXNpeeXzNZaM2tVDYpkW4I6i1DMXZ3KqGBQCgFAUTBspykBrGxIuAeRIBBI8risO9sjaG7vLe042y+vwIhuRu5iMLLM0sgZLhFFjqq+JSni8C3Zhltyqrh6M4Sd2d7bG0sNiqUFTjZ6vveTvlm8k7kyq2efFAKAUBFMdtmLZ2Il79isU9pUspP1gGSZdBpoI215sarSqRoye9o8/qdujgqu0KEOhV5QvF52y1i8/FeCNBtjtWQAjDQlj70ugHnlBJI+IqCeOX5F5nUwvspNu+ImkuUfq9PJnN9r7WmxUhkmcu3K/ADoo4KPSufOpKbvJnrsLhKOGhuUo2Xx73xM/cjEmLHQSAEhXAY+6r/AFZY9AM1SYd7tRMq7XpqrgqkG9Vl2tdZL0PoOu4fLBQCgFAeEUB7QFh0+sU9Fb9StY4kifUa7V8y/WSMVqopNvmBWwFAYO3EzYadesTj5oRU+Gdq0H2r4mJaGdUBkUAoBQCgFAKAUAoBQCgFAQ/tS2V3+CZwLtCe8H4eD/Cxzf01VxlPep35He9nMV0GMUXpPLx4euXicQrjn0gzdk7JmxMgjhQu3lwA6seCjzNbQpym7RRWxOLo4aG/VlZfHuXE6/sXcZcNg5o7hsRNEys/IG3hVOeUNY30JIv0A6tPCqFNrizweL25LEYuFTSnBppc+bfa15ebcn2PjO/gil/mRq3pmUEj51ZhLeipczi4qj0NadL9La8mZlbEAoBQCgFAeEUM3PaGBQCgFAWcat43HVWH6VvTdpp9qDL1aAUAoBQCgMf6UM2Xz43rgLb1N4v8LZX3rb18v73ytz48CXonu7xkV3yIUAoBQCgFAUTRB1KsLqwII6gixFYaurM2jJxkpR1Rz/dncDBsH71XkkjlaNgz2HhN0IC2NmQo2p+1VKlhKed9Uep2ht/GRcejaUZJNWWeeut9HdeBO8DgY4VyRIsa9FAA9dOJ86uRioqyR5mtXqVpb1STb7Xchu/2/K4dWgw7BpzoWGoi6+r9By4noamJxSgt2OvwPQbF2HLESVaurQ4L9X7fHhzWV2VY7vcAqkkmJ2Q38znH6Nb4Vvg5XpdxD7SUOjxzktJJP5fImFWjgCgFAKAUAoBQHOu1XtAGBQ4bDm+KddSP9Cp+0fvkcBy4nkG9HsLYzxcumqr+Gv6ny7ufkuNoatTdyWpJOz2cvs3CMSSTCtyTckjQ3Pwrm7WgoY2qlzZvT91EhrnG5TILgjyrK1BVWAKAUAoBQFvuFvewrnf5VhOm6bo1e1rWVtb3tz7Tffla1y5XRNBQCgFAKAUAoCE74bafZs3fpEJExChWBYgLJFezcDcshA/1YqnXqOjLeSvf5HotlYKG0qXQyluum21le6lw8Gr+JANt9oGMxAK5xCh5RXBI83uW+RAPSqVTF1J5adx6jB+z+Dw73rbz/wD1n6aedyK1WO4de7MdnS4QmOYZfpEXfKp4r3bZGB6MQ8Zt/wBDXUwkJU8pcczwXtDiKWLW/Sz3Hut87q6t2XTR0Grx5YUBzbtP2viIpYmw4njEYYPKFIjbPbKt7ZWtY8eZ0rn4upOMk43VuJ6/2dwmHq0pxruMt61o3V1a93zV/wC5v+znEyNhAsyTLIpJZpQ31mdiwYM3HQgfCp8K24Wknft4nL29TpxxTlSlFxdrKLXVsrWstCVVZOIKAgfaX2gps9DDCQ+KYaDiIgeDN59F+J0497Y2xZYyXSVMqa9exfN/MiqVN3JanzvisQ0jtJIxZ2JZmJuSTqSTX0WEIwioxVktCo3c+jexnE59lQi9yjSKf7xmH6MK+ce0UN3HzfOz9EvkW6L6hN64ZKKAUBHt+Y8Q2Fb6MPGDnzBiGUJ4vCB7RNiLeZqDEKbh1Dq7Hlh44lfiPdeVrXTvlnyS1Kdw1xAwo+kjxsc4YsSzB/EMwI8JAsLeXKsYbf3OuZ2y8M8S/wAPosrWslbLLnfW5I6sHJFAKAUAoBQCgFAKAUBHO0HZf0jAyqBdkHeL6pqbeZXMPjVfEw36bOvsPFfh8bBvR5Px/ezOTbM3Hxs+UrDlVgCHdgBYi4PG5HoDXMhhqstEe4xG3MFQupTu1wSb/bzZ0bdHs8iwpEsxE0w1GngQ9QD7RB5ny0B1q/QwkYZyzZ5PaftDVxSdOkt2Hq+/kuxedjY7ybTiixeBBYd60pXLzySqUJPQd4IvXKehqSrOMZw5/X97FTAYarVwuIaXVSTv2xd/+O93X7USWrBxxQGPj8Ek0ZjlUOjWup4GxBH6gVrKKkrMlo1p0ZqpTdmuPoZFbEQoDnXan2hNgP7PAp+kOmbvGHhRSSAVB9ttD5DnfhXo9h7FWM/jVX1E9Fq/ovX4kNWpu5I+f55mdi7sWZiSzMSSSdSSTqT519BjGMIqMVZLkVC3WwO3/wDh8x14MTB7kiyeveLlPyyD5ivDe1lG1WnV5pryd/mWqDyaOtV5InFAKAUAoBQCgFAKApa/K1QVnWSvSSfY7q/jnbyMq3ERvcfuOla4XErEQ3rWadmnqmtV9OazElZlVWTAoBQCgPCKAiWzt4sPgkbDYiUI0DlFBDEmP2oSAASfAyr6qaqxrQprck9PtHdr7OxGNmsRQhdTSb0XW0lr2pvxNLt/tTjUFcIhdvfcWUeYXi3xt8aiqY5LKCOjgvZapJqWJlZclm/PReFzmrY+aWcTFmkmLhgeJLA+Gw+QAHpXO3pSlvcT16oUaVDokkoJW8OP7s+jMHiBJGki+y6hh6MLiu/F3SaPk1Wm6c5Qlqm15F6skZbWZToGBOvMfZNm+R0PStnGS1X29AXK1AoCD9pexI8ccNhWsHZpJO8AuyIiWa3kZHguDxA6gEWqe2p7GwtXGpbyW7HdvZScpfFRU2nZ2fYaun0klE4jvJuVi8GSXjLxjhKgJWw5nmnxt8a9tsT2t2ZteK6GolP9EspeC/N3xv4PIrVKE6eqI5XpiE6P2E4xk2gUAYrLEytYEhStnUseXssBf3q837UUoywaldXi19HbzTJqD6x9BV89LYoBQCgFAKAUBiYqOR9Efuh7wAZv6QfCvqQ3oK1ab0yJ6cqUM5LefLReNs34Nd5o8bunI12TH4xX5XkBS/nGqqKhlQbzU2dKjtanHqzw9Nx7s/NtmPsHb2IinGCx4HeNrDMossoHEHSwb5dLXtfWnVnGXR1NeD5kuNwGHq0PxeC91e9F6x/bz56XtLANT5j9v8isQp7mJlJfmS845X8ml4HDvkRHaGLxGPxEmGwspgw0JyYjEJbvGkt4oYjwQqCMz8QSBy19JSp0cHRjWrR3pyzjF6JfqlzvwWjXpC25Oy0Ntg918LDrkLNzeSR3YnrnZiR8KqVNoYipley5JJLySNlBG4iUAAAkjzJP6k3qlJtvM2K6wBQHLe1/YzNLBPGpYuDGQovqt2XQakkZvy1zcdTd1JHtfZbGRjTqUZu1s8+3J+tvMiOzNzMbObLA6j3pBkA8/FYkegNVYYapLRHdxG2cFQV5VE+yOfw+djqO5m4seC+tciWe1s1vCl+IQdeWY626XN+lQwqp5vNni9rbdqY3+HBbsOXF9/0+ORstzZlOHMasGEEskNwb6I57vXn4ClSUGt2y4XRT2rCSr9JJW31GXms/6rm9qY5pCt39x2w20Z8acQz96OGVRmz6yBrLp4ghGW3DW/Pt4va0a+DhhtxLd7XlbS2fJu979hHGnaV7k1riEgoDh/aZvvNhtrH6OVtDEsbKygqxb6xvMcU4EexXq8L7M4TauyuixadpS3k07NW6qfLnqmsyCVaUJ3iVYLtjW31uFIPVHBv10Ki3zNeTxP8AhL1r4fFZcpQ+aefkieOP5xLb9oa4qVYcNgUM0rBEeXKbMxsCVCG4HE68qv4T2BxODj0mKx9To45uMN6N0uF9/jpoayxSllGKudm2Rs5MNDHBH7MaBR1Nha58zxPrVfEV5V6sqktW7mUrKxmVCZFAKAUBgvjCLjQ66GvDYj2lxFKdSlFRlZvdl2X7Mnl9ssqinZmap0r2tGSlTi075LPn2ld6lnG4tIkLubAaaC5JOgAA1LE6ACtpzUVdkc5xgt6Ro3baE+qd1hU5Bxnk8iwHhFxy4iqz/ET0tFdub+hUbxVTONoLtzf0CYnHQazImJj5tCCJF8+7Ojei60Uq8PeSkuzXy4hTxNL30pLs18uPgXtuYCPaGFBiYZh9ZDIPsuvs+Y1FiOI15ipJxjWheL7mdrZe0FQqKos4Sykuaevj8y5BtgtgvpOS7iJiU594gIZPXOCtWMJBV5wvlfJ9l2r+RHjaP4etOms0tO1ap+KaMZAcDhosPCvfYhgQoJtnkPimmc8kzEsx+8ANSKvVJfiq0qs8o/BaKK7bZLz5kNKCtnotTWHcBcQe8x+IlxEh1yhssaX5Ig1AHqL8bVL/AJm6S3aEVFebfeyx+KccqaS+Jdi3BjgObB4ifDP5NnQn78bCz+hNavaUqmVaMZLus/BrQw8S5e+k/vmbzZ+LmU93iVXNwWWO+R+lwdY38jcG4sxJsKlSFN9am/B6r6r15ohko6xNpUBoafeqInDmRRd4GWZepMRzMB+JM6/1VFWXVuuGfkX9mzSrqEtJpxf+rJPwdn4GqxHaPgFW4lZz7qxvc/mAH61E8ZSXEvU/ZzHydnBLtbXybINvT2izYkGKBTDGdCb3dx0uPZB6DXz5VTrYyU8o5I9Js72do4ZqpWe9JeS+vj5Ey7LtiTYbDuZvD3rBljI1TS126E6eHlbqbC3g6UoR63E8/wC0WOo4mulSz3cm+D7uxc+Pdm5pVs88KAUBRNKEVmY2VQST0AFya2jFyaitWDge2+zzF4v+2xurPiPrmie6shk8YQE6G17a5bWrs4b/ABD2ZhK88BXjKKpNwU11lLdybaWau+SlfW/AjlhJyW8uJHv/AE72je30Y/nj/fPau9/852Bu734lW7pX8t2/oQ/hqvInXZJuPJBjpJcRlvBGAApvlklHAnhmWPUjX+KpvVDantDh9oYGLwrbjNvNq11F2uk87OWWdvdZvCk4S6x2avKk4oBQCgPGF9K0qU41IOEtHqZTsYzYMZhbhzrzVX2aoPFQlBWp2e8rvXhne+d/TtJlWe72mQiACwr0OGw1LDQ6OkrLldv43IXJt3ZZ+jhnEjalfYHu30LfiI0vyGmlzeXdu7sj3E5bz4affP5eJibd2/h8GgfESBL+yOLNbjlUanlrwFxVmhhqtd2pq5PTpTqO0UabA7/4eTUw4qNOUjwHIR1zKW08zVqps2pHLei3yUs/WxJLDSjxXmbaHID9JgYNHJrIEIKty7xbaZhztxA5kCuXOk6U3dW5r59/xKMqfRycku9fPv5814FUODAMqD2WlSYW4DMQXHndkZj+Ot6L3JPx9VYvV6nSQhJ6pW77aejS8C9CnjaUi7N4UHRFOlvU3YnzUchUGNxnQQjTgt6T0iuL49yXFvJd7Ikr5cC93Tni1vICuQ8BtGt1qmI3XyjHJeN034m29BaI9BZePiHlx+XOpISx+E/m/wAWHNK0l/p4ruzMdWWmRdBBHUGuvSqwqwU4O6ejRo1YqrcweEX0NAnYiOP7N8DIcwR4rm57trD5MCB6C1VZYOk+w71H2kx1NWbUu9fS3qanZOwoMGyyqn1mHxvdSMxuTHN4YTY6AgSwm4A9k1FClGnnbNO3np8UXsTj6+LTpyl1Z095JZZxzku33ZLPmjotXzyYoBQCgId2tbV+j7MnsbNKBCvn3mjj8gf5V2dg4fpsdDlHreWnrYjqu0Tnuxu2CyhcTh7kfaiNr9PA3D83wrmbT/wphUm54PENX4TV/wCpfNN82zeGOsrSXkZ+J7YcOB9Xh5mboxVR8wW/auZQ/wAJsY5fxcRBLsTl6Pd+Ju8fHgjpm6mAaLDgyC00pMsvk8mpW/MIMqDyQV06ypwapUfcglGPdHK/i7yfa2aK+r4m4qEyKAUAoBQCgFAY20sckETzSGyRqWPoBwHUngBW9OnKpNQjqzaMXJpIjW727RkkOOxyh8TJqkbarh04oig6ZhzPW/O5N7EYtRj0FB2itX+p8X3ffdPUrWXRw0+Jt9u7z4TBlRiJlRm9lbFmNzYEIoLWvpe1RYXAYjE3dKDaXHRebsipKajqWdn4rDyt3mGcJI/iZGVo+9txLRsoa9reMC4sOI0Oa1GtTW7VV0uKadvFNrwv65m6qXVmbiBABoLdB08vhy5VStYwslYomkCC4VmNvCq2ubcALkAepIGupqvCHWdV5t6d3BeOr7cnoiWEN92ukub+/hd8jR7RxO0x44ocKVH+jMjmQ+jWVAfn8aSdbVJHSoU9mPq1Jzvzskl4Xb+Bnbt7cXGRZwpR1YpJG3tRuOKnQfP9jcDelVVSNytj8DLCVdxu6eaa0afH7+GZtMtuHxrRUlTm5w46r59/Pn3lK9yqrBgUAoCM7WwWbETQ3sMXhSAekkJtf1yuh/1dV5xvJx/Uvh/c7GGr7tCFXjSn6S4d14vzNxsTG9/h4pSLF0BYdGt4x8GuPhUtOW9FMoYyh0FedNaJu3dwfijOrcrCgFAQTfrY6bSnGFdnWOGLvCVt/ElbLFxBvlVJbj/5BTFe0NTYGHhiKUYynUla0r+7FXlpo25Rs89HkI0lVdnwOdYzsexIP1U8Lr1cMh+QDfvXSw/+K+zpQvWoVIy5R3ZLzco/A0eBnwaM7dfsyaLHYYTSJJlJmdEBsFitluxte8hQWsLgN0rpUfbSltTCVpYanKMVaKlK125Xukk3pFNt3ybXM0eGcJK7O5V5smFAKA1kO38O2IbCrIDOt80djdQFDXOmi2ZbHgb1alg60aKrOPUfH088ma7yvY2dVTYUAoBQGv2jhu+eJD7Ct3rjkSn8JT5Z/H6xedTU57kXJavJeOvpl4m8XZNl3auPXDwyzv7MSM58woJsPOsUKMq1WNOOsml5kbdlcinZ5u6Qp2higHxmK+sLEfwlYeBFB1Wy2vzHs8q621sam/wlDKlDLva1b55/XiaU4/merNriNsSS4h8Ph4FlWK3eSSPlQMdQi2RiWGh0GleeVae+1TWmrvbwOvHA0oYeNbETcXL3Uld25u7Vly5m+jblztqONvjWVWhKo6afWWbXK+l+V+BzWrEc2/u7iZ7yR4+eGVdY1TKIQeQdMuaQdSzHrYcK7GFxtCj1Z0Yyi9W773g72XZZePEjlFviZu6W1mxWGV5FyTKWjmQfZliYpIOJ0uLjU6EVBj8NGhXcYO8XZxfNPNGYu6LbYYQ48SLouKjKOOskQzxn1Kd4P6RXN3d2rdcfl+1zqqq62BdOWtN3X/rLJr/du+ZvamOYKAUAoDS70eBYsR/ImVyfuPeKX4BXLf01DWySlyf7M6OzuvKdD9cWvFdaPqreI2B4JMTBySXvE/BOO8/4nej4Up5OUe34/vcxjevClW5xs++GX/HdZuqmOeKAUB80b0714ldpT4mF3i7xvB7rxKMkTZWGVlKjMNCNTX0KlsXZ+N2fDDYmEaije/OMvzK6zi08nZplR1JxnvLIzY+1vHAWKYcnqUe/6SAfpXnKn+F2xZT3k6iXJSVvWLfqTLG1Ow6x2ZLNLhzjcTbvsTawAsFijuI1A8yZHvzzjpXPxuCwmz2sDg1aELt53bk7bzb7kl2WN4ylPrS1JlVA2FAKAjOE3HwseNbGqH70gH+JJoxLZ2JL+LMCoynwgLw1rp1NrYieGWGdt3uWmVlplbW+uZoqa3rkmrmG4oBQCgPAut6A0e+eF77DiDlNNCjfg71WlH92r1f2dU6Kt0v6VJrvs0vVo1mrqxvOFUDY0+6EGXCo9vFNed/Npj3mvoCB8KioK0E+efmdDak97Eyjwh1V3Ry+VzaQcz1J/e1UtmRvGpUespz9Hur0RSnwRdrpGhpNkxiPGYxBwfup/K8itC1v7kE/iq7Xlv4elJ8N6Pk1L/uarVmw2hFfu2tqkikeVz3bf7LN86oSWjLNCdt6PBp/VeqRl1sQCgFAKAxdqQLJFJG/supQ+QYZf8ap47FQw1FzqJ7ujtwvlfu7sybDTlTqxnHVNNeGZGNn45s2DnPGWJsPL/8AbCSw/VcQPjXNx+MnSw9PE03leO92q/z+B2a9CO7Wor8rU4/+ssvnAlomUmwNz5Vfp7TwtSqqVOe9J8s/G+nqcJwkldlyr5qaje+WVMDiWgUtKIXyBeN8pFwOZHEDnarmz405YqmqrtG6uazvuuxzzZO9+ysXBHDOsceRQBHMoKplAXwyEZeGgOh8q89tH2V9p9mYypisFOU99tuVN2bu2+tC9/DrLtJYV6M4qMvUt4rY+yZLQ4RcPJiJ2Ea5HzlA38STLmIGRM7+qgc66Ox8Z7VzxMZ7QlUhRh1pb0VHet7sbqKb3pWT7GzWpGhbqWuzrOFw6xosaAKiKFUDgAosAPICppzlOTlJ3bzfiYWRdrUCgFAKAUAoBQCgFAY2KgzNEfckLf8A5uv/ADVJCe7GS5r5p/Iwy5ij4G/Cf2qJ6ElP313oYWPKiqPsqB8haiVlYVJb03Lm2Vxiw+f71BhYblPd7Zf8mzWTuyqrBgwilsQD70RH5HFv981Ne9G3J/FfsY4mWy3+Y/Q3qE2TsVUMCgFAKAx8SzWIC3HX/tXA2zWxjpypUaN4tWbbXok7+L8iWmo3u2RxNjqJM+d8okMgjuMgkYWZwLXubk2JtdibV4mW1MRLDLDN9X1Ou8ZJw3bK9rb3FpaLW3LheyN7giR9k687V3vZydTDtqVGVp/ns/Dw45evDmVrPiZ1e3KwoDjm1tzMNj8aSimLvcTIt4rAd3h0yzyFSCCxn8FxYeJTrrf0WF2/isPUlQylGnTi5Xu3v1HeEcmrLo1vO93wyIZUotX5v4a+pMd0OzjC7OmM8bSySZSoMhWyg2uQAo15X6XqttDbmIxtPo5pJXvlfPzbNoUlF3JlXGJBQCgFAKAUAoBQCgFAKAplW6kdQRWGZi7NMqrJgUAoCy6/WKeisPmU/wClbp9RrtXzMF6tDIoBQCgFAUuLgiocTTlUoyhF2bTV+V+JlOzuWDg1y259a4c/ZvC/huij736uN/p2fPMl6aV7l9BYAdBXcw1PoqMKfJJeSsRN3dyqpjBrt4doHD4aWVRdlWyL70jHLEv9TlR8anw1ONSqoydo8XySzk/BJsw3ZGg3H2eFkka+ZYETCox4sVAkxD35lnKg+cJqGjVlPDdNJWlXlKq1yT6tOPdGCuuyRlqztyy+pMKwBQCgFAKAUAoBQCgFAKAUAoBQCgFAUka38j/hWeAKqwBQCgFAKAUAoBQFEkmUXPCqmMxccLT6Sabjxtw7X2G0Y7zsQ7fPaozoti0cKtinAHtdyLQp5M0jBh5w1WwuLnjqdaNF9Wq6dGD09+8qsudowupd6MyjutX4Xf09SQbsYIw4WJG1e2aQ+9I5Lyt6Fyx+NdNYyni/4tGLUNIp5dWPVj4WSt2Zmm645PU2lZAoBQCgFAKAUAoBQCgFAKAUAoBQCgFAKAUAoBQCgFAKAUBbnQkWBt8K520sLXxNJ06VRRT1yvfsvfJeBvCSTu0RraGwYpZBK6sSpUGzMFbu37yMOoNmCv4hfqeprxOF2jtDAYerRopbiclvbqe65Lck4yavFyjk7PS3GxZlCEmm9SSQKQLEg17XZtDE0KShVmpJLKyt/deBWm03kXa6RoKAUAoBQCgFAKAUAoBQCgFAKAUAoBQCgFAKAUAoBQCgFAKApUaVBSpQ6LcsrPVWyd9fPiZbzPU4CtqH8qPcvgHqe1KYFAKAUAoBQCgFAKAUB//Z"/>
          <p:cNvSpPr>
            <a:spLocks noChangeAspect="1" noChangeArrowheads="1"/>
          </p:cNvSpPr>
          <p:nvPr/>
        </p:nvSpPr>
        <p:spPr bwMode="auto">
          <a:xfrm>
            <a:off x="155575" y="-2270125"/>
            <a:ext cx="4676775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data:image/jpeg;base64,/9j/4AAQSkZJRgABAQAAAQABAAD/2wCEAAkGBxQSEhUTExQWFRUWFhwZGRgYGBwfHhgcFxgdFxYaHBgfHCggGholHR8XIjEhJiorLi4uGB80PTQsNygtLisBCgoKDg0OGxAQGywkICQ0LTUwMCwsLSw0LDgtLywsLC4vLCwsLDQsLC8uLCwsLDIsLSwsLCw0NCwsNC0sLCwsL//AABEIAOIA3wMBEQACEQEDEQH/xAAcAAEAAQUBAQAAAAAAAAAAAAAABgIDBAUHAQj/xABHEAACAQIDBQUECAMECAcAAAABAgMAEQQSIQUGMUFRBxMiYXEyUoGRFCNCYnKSobEzU4Ikk8HwQ4OisrPC0eEIFRc0Y3Oj/8QAGwEBAAIDAQEAAAAAAAAAAAAAAAMEAQIFBgf/xAA/EQACAQIDBAcGBAQGAgMAAAAAAQIDEQQhMQUSQVETImFxgZGhBjKxwdHwFEJS4SMzovEHFYKSssI0chYkYv/aAAwDAQACEQMRAD8A7jQCgFAKAUAoBQCgFAKAUAoAaA49JDtX/wA4t3bdzn+k9x331WUHJfNwzZvFltx1tbWvYqWzv8uvvLetu727nfXTlbK/LIr9ffOwCvHFg9oBQCgFAKAUAoBQCgFAKAUAoBQCgFAKAUAoBQCgFAKAUAoBQHlqA9oBQCgFAKAodTya3wFUsRQrzzpVXF90WvVX9TZNcUURSm+VtD+9VcDj6sqssNiUlUWeWklzX380tpRVt6OherrkYoBQCgFAKAUAoBQCgFAY2MZhYrf19fKvObfxGMoxjPDppLWStbPJLdzvnxtlw1JqSi9S7DewuNa6uznW/DxVaLUlk7tO/bdN69ufxI52vkXKvGooBQCgIjvHvsuBxXczRs0bRh1dLZhclSCpIB1HG49DVWriVSnuyWR3cBsSWOw3S0pJSTs09ODvdd/Iz9z94Tjo5Je77tBIUQXuTZQSSeHMaDh1Nb0K3SpysVtq7PWBqRpb282rvlq8l5f2N/U5yxQCgFAa7FbSa5WCJpmHE3CovLWQ6HXQhQxHMCo3N6RV/vmW6eGj71aSivNvuivnZPgzR47DbXcHJLhIegUM2nmzIdfhUMliHo0jpUamx4e/CpLvsvRNfEj+L3k2rgCDi4kmivq4AAP9aCyG/vLUEq1el76ujqUtm7Kx6thpuEuX7PXwZN93N4YcbH3kJ1GjIfaQnhcdDyPA2PQ1cpVY1FeJ5zH7PrYKpuVV3PgzYTrwbof0Ohrn7TpWdPEx1hJeUnuy+NypB6rmXq6poQbejfaQYj6Bs6IYjF/bJ/hwjnmNxcjTmACQNT4a7uB2VB0fxWLluU+HOXd9592ZFKbvux1KsHufjJQGxu08SX4lMMwiQeVwt2HnZaxU2nhabthsPG3Oa3n8cvUKEnqyQ4LYpiAC4nEkD35BJf1Lqx+Vc6pilU1px8Fb4NG6jbibUVUNj2gFAKAUAoBQCsNJ6gVkCgFAKAGgOR9oe6WIUNjJJ+/OYBgEy5FJsuUZm8IJAt5361y8Vh5rrt3Pd7C2th5NYWFPc1tne743yWdvpyJPuHuniMFZmxAyuAXgyXAYjk2fRhwJtrb0tYw1CdPNvwONtna2HxvVjTzWkr8O62j78vMmtXDzooBQHjLcWNDKds0Uu6oNSFHmQBWLpGJS4tiKZW1Vgw8iDRNPQwpJ6HskYYFWAIIsQRcEHiCOYrLVzaMnF3Ts0cx2/sl9kYlMbhgTh2bLJGPshjqv4TyJ4MB5X51Sm8PPpIacT2WCxcNrYd4TEfzFnF87ce9cea8TpMM6yxh0N1dQynqGFwasYqPS4eaXGL+B5GUJUqjhNWadn4Gn33202EwjvGLzORFCvNpZDlQAcyNWt9012NmYVYnEKM/dWcnyS1+hXnKyLe426yYDD5fank8c8p1LudT4jqVBJt8TxJrfae0JYyrfSKyiuS+r4+WiQhDdR7vNvphcD4ZGLyfy01YebagKPU36XqLC4CtiM4qy5v7zLVLDzqaaEQPa6SSVwZKjn3372jIHzrpf5HzqZ937ln8Dzl6fubrYvafg5iFkzQMeb2K/nHD1YAVVr7Ir01ePW7tfL6XIp4OpHNZk1jkDAMpBBFwQbgg8CDzFctpp2ZUKqwBQCgFAKAUAoBQCgFAKA8dQRYgEdDQym07o9oYFAKAUBHdq7XmkdsPglDOukkzexEel/tP5WNuh1tVqVZye5SWfF8F+5RrV6k5Onh1mtW9F9Wa4bgrIc+JxEsr9QQB6eIMbelqh/AKWdSTb++8r/wCVKb3qs3J/feH7PY1OaCeaJ+TXBt8gp/WsvZ8VnCTT++74h7JhHOnOSf33GRhdrYjCMI8cA8RNlxKcBfgJBbT1t89SNo1alJ2rafq+pJCvWoPdxGa/Uvn9/UkeMwqTxNG4DJIpB8wRyP7GrcoqSs9GdajWlSnGpTeazRG9wc8Kz4GQ3bDSeE+9FJ4oz/vemgqvh00nTfD4M7G2tytKni4aVFn2SWT+XfqZe0sP3+0MOp1TDRtOw+/Ie6gJHkBOR5gV26M+iwlRrWbUfBZy/wCpwGryR7vRtOUZcNhADiZQSCfZhQGzSt5DgOp62sYsLRg71avuL1fJfPsLNKEfenovXsMbYG4mGw/jdfpExOZpZRmJY6khTcLrrfU+ZqTEbRrVcovdjyX3+xtUxM55LJckShRbQaVzyuYW0djYfEC00Mcnmygkeh4j4VLTr1KfuSa8TeM5R912NHhd2JMES2AkIjvc4aViYz1yPq0bcdfFfnVueLjXVq6z/UtfFaP0JZVlU/mLxX3mSHA4wSD2WRh7SNbMp87EgjjZgSDbQ1SnDdet1zX3+5A1Yya0MGt3j2kcNhpsQqZzEhfLe1wurC9jbS/KrODoKvXjSbtvO1+/QxJ2VyN7q9o0W0cSIMPE4AiaSRpLDLYqoVVBObVhrccOBvp0sdsSpgqDq1ZLVJJeOfDkRxqKTsibVxCUUAoBQCgFAKAUAoBQCgMTHBn+rQlS3tOOKrzy/fPAdNTysdJXeSI6m9Lqxy7eX7/37C7hMKkSBI1CqvAD/Op5351mMVFWRmEIwjuxVkXq2NzDfasAbKZog3ul1v8AK96kVGo1dRdu423Za2Ml0V1IIDKwsQdQQfLgRUbV8maSimrM0+EiODYR3JwzmyEm5hYnRCecbHRTyNhzFV4ronu/lenZ2d3LyKsE6D3fyPTs7O58OTy4nuNw+TGQTi/1itA/TgZY2PoVdb/fFbSVqilzy+aO3Sqb+EqUX+VqS/4yXqn4GXGipJPM1hoqlvuRqXHwBd6uyk3CFNdr8Xl8kc5LMt7JwuQPPILSzEM9/sqNI4/6V000LFj9qosZiqdKF5StCHH4vxenHREss2ooyDM7ewLDqa8nPae0ca//AKVPdh+qVs/PL4m+5CPvMWlHMH5Vp0e3qfW3lLs6v0XoxekyuPE8mGU/pVzC7d66o4yDpy5v3X56eq7TWVLjHMyK9CRHhUXvzH+PH/D5UuD2gNJvbu0m0IRDLLNGl7kRMozEcM11NwDrbrryFr2Ax88FU6SEYt9qbt3Zo1lHeVmQPcPssMErTzTTRyRTsIe6ZRmRdAzXU3D6+Hpxveu9tT2hVamqVOMXGUVvXu7N8FmtOfMihSs7s6vXkycUAoBQCgIJuHvr9Ikkw8zDPnYxN763Jy/iA4dR6a0sNid9uMvA9NtnYv4enGvSWVlvLk+fc+Pb35Turp5kUAoBQCgPAKAt4vEpEjSSMFRAWZjwAGpNbQg5yUYrNmUm3ZHLMTjcbtuRkw94MGpsWJIDfiI1diNcg0Gl+Rr0EaeH2fFSqdaf3py79eR0VGnh1eWcvv7ubrAdlGDQfWtLK1tdQo+CgXHxJqrU21Xk+qkvX78iKWOqPTIz8NuQcMc2BxU0B/luRJEeZBjNjrwzA3HKoZbQ6XKvBS7Vk/MjeI3/AH4p+jNvhccX/s+LjVJHBXQ5ophbxZGI42ucjANYHiBeqlWhBxcoO8eN9V3r5rLxyIKlOMk7Zr71MnuiU7tiSUKsrc2CsGW566ZT89L2qpZ2szGHm4Oz7V4NWMmeLNYciwJ9Br8jYD0JqaLtmECmY3PsjgOvnXFlh1j6u/V/lRfVX6mtZPsWiXHXR5733VlqXq66VskRgGsgpdQdDrUNfD0q8HCrFNdplNrNFtRk81/b/tXOpQns/qtuVHt1h3849v5eOWZu2p9/xL1dcjFAKAUAoBQCgFAWMdNkjd/dRm/KCaxJ2TZJRhv1Iw5tLzPmmOQqQykhgQQQbEEagg8jXnk7H2CUVJOMldM7ZuBvkMYgilIGIUa8u8A+0B16j4jTQdfDYjpFZ6/E+dbb2M8HPpKa/hv+nsfZyfg89ZjVs4AoBQCgFAQje+N9oYlNnRsViQCXFOOQveOP8R9qx6qfskV1cG44ak8RJZvKK+L+XpxLdFqlHpHrw+bJhgcGkMaxRKERBZVHAD/PPnXNnOU5OUndsqyk5O7MHePeHD4GLvcQ+ReCjiznoq8Sf0HO1WMHgq2LqblJXfou9mkpKKuyLbJ7RZcWc2G2biZIv5hKqDbQ2J8JPkGrqV9iU8OrVq8FLlm/39DRVG9ESSLa0cw7ueGWAtbwzJYXv4bSqTHmvYgBs2gIFc2eGnTe9Tkpf+r/AOrs7c8rEkZ+BtIUI0Y3twbmR5+f71TlZ5oyy61Q1U5R3Vx+36adplGPipHAyxKC33jZVHUkC/wHHTgNRsluRUYLTTkiSnGDd6jsuzNvu+r9dDRY/dH6T/7rEzyX+whCRj0jAP6knzqKWH3/AH5N+iOnR2v+G/8AHpRj2vrS88vRJEX2nufiNnf2nATSMqavG3EgcbgWVxblYEcR5Vp4edHrU34Haw+2MPtH+BjYJN6SX75rztzJzuxttMbh0mXQnR1v7LD2h+xHkRVyjVVSO8jze0cDPB13Sl4PmuD++JtalKJSot6VDTpql1Y+7w7Ozu5ctFlZLLdyqpjAoBQCgFAKAUBo9+MT3eAxLHnEV/vPAP3qHEO1KR0tj0+kx1JLmn5Z/I+fK4Z9ULmHnaNldGKspuCDYgjgQaym07o0qU41IuE1dPVHaNxd90xgEMpCYgD0EoHEr0bqvxGl7dbD4lVOrLX4nzzbOxJ4NurSzp/8e/s5Pweeszq2efFAKAtYmdY0Z2NlRSzHoFFyflW0YuTUVqzKV3ZGs3Z2e0UReQWmnYyy87M3BL9EXKg/CTzqfFVVOW7H3Y5Lw4+LzN6sruy0WhtyarEZxzYmzzt7aUuLnucDh2yRJrZ7eytuhHjbn4lHDh7PE1lsfBRoU/5s82+Xb8l4vXWul0krvQ7FFGFAVQFUCwAFgANAAOQrxspOTu9SwRabfeJp2w8EE2JK6OY1BUcjqTYjlc2Hmaq/ilv7sU3bkduOw6ioKtWnGCeik8/vzZI8DIGQFVZB7rAgr5W6emnSrO+5Zs49Sn0ct26fc7oqxbOFPdgFzwzGyjzNtSB0HHy4jemo36+nZ9/foaMg+8G5GNmBlTak4nGoUXjivyUIhuo5XOY243ruYTauEpdSWHju+cvNrP0XKxFKnJ8TN7N95ZcVHLBi1y4vCtklFrZgb5X00ubEG2mgPBhUO2MDTw841aDvTmrrs5r++fDgZpybyeqJjXGJCH7Bwn0PaM+HUWhxCd/GOSspyyKPnf0C1Vpx6Oq4rR5nextb8ZgKdaXvwe6+1PNP087kwq0cEUAoBQCgFAKAUAoCEdruLyYEJ/MlVfgt3/cL86p42VqduZ6P2Ypb+N3v0pvzy+bOL1yT6GKAqjcqQykgg3BBsQRqCDyNE7GsoqSaaumdb3C3+78rhsT/ABTokgGj+TDk3nwPkePUw2K3urLU8LtrYHQJ16Hu8Vy7ua9V28OhVePKigLOKizgLyJF/QHNb0NrehraLs7mU7F6tTBHe0TaP0fZuKkBse6KAjiDIRGpHoWBro7Io9NjacO2/ln8jSo7RZd3I2IMFgYILWZUBfzdvE+vPUkDyArXaeL/ABWKnV4N5dyyRmEd2NirfTaBw+CmkW+fLlW3HNIQgI8xe/wrlV57tNtHT2Th1XxkIS0vd9yz+Vj3dDYS4PDJEAM5GaRvec8deg4DyFKFJU4JDamOljMRKo9NEuS/fV9pspdWC8rXNcfHN4nHU8J+RLekufBJ9l9Vo7lOOUXIyK7qVskRCsghm0sL9H2zhsQosuMieCXpnjXvImPViFK36LXao1Om2bUpS1ptSXc3Zruzv4kbVpp8yZ1xSQ0u3obS4SbnHNlJ+7Opjt+cx/Koai60Zcn8cvodDBTvSrUv1Rv4xal8N43VTHPFAKAUAoBQCgFAKA5N2z428sEI+wjOf6zYfEZT865mPl1lE9x7J0LUqlV8Wl5Z/M5zVA9cKAuYeBnYIilmY2CqLknoAONEm3ZGk5xhFym7JcWdZ7NN2Bh3ladf7SmUAXBCJIga4+8TmUn7pA0vfqYShuNuWp4b2g2m8RCEaL/hu/i07Z9mjXfd8LdCq8eVFAKAUBHN9oO9TDQ8pcZCCOqxkzsPyxmuls2fRyqVP0wl69VesjSedkSOuabmh3qh7xsJFybFKx8xEjykfNRUFZXcV2/DM6ezZ9HGtU5Qa/3OMfmb6pzmFiP228gBXFwq3tpYiXJQXmrkkvcRfrtEYoCPb6xfVQS84cZh3+DSrE/+w7V0dmy684fqhNf0uS9UjSehIa5xuYm1Ig0Zv9llf4xusg/Va1mrr74E+Gm41MuN1/uTXzMutiAUAoBQCgPL0B7QCgFAQHe/s9fFzviEnALADI6mwyqBowOg0va3M1Sr4R1JbyZ6jZftDDCUFRlTulfNPm76fuQ7Z3Zzipkzq8IGZlIZmurIxRgRk4gg1Ujg5yV1Y79f2jwtGe7JS4PJLNNXTWfJm72d2TPcGfEKBzEak39Ga1vkamjgH+Z+Rzq/tZC1qNN/6nb0V/iSpcFgdjwmXKAbWzHxSSH3VPnpoLDmbcas7tLDxv8A3OI6+O2vWVO91yWUV2v97vgiO9n+9L4raE5ksO9iGVR9kRN4V89Gc363qDDV3Oq78fkdXbey6eFwFNQz3Xm+e8s35pHTK6B48UAoBQGDtDDB5MO38uUuPjDLH/zmp6VTdhUXNW/qi/kYa0M6oDJr8dFmnw590uw/Jk/ZjWkleSLVGe7RqLnZet/kbCtyqUINW+H7VSw9Pdr1pc3H0ijZvJFdXTUUBqt6h/Y8QfdiZ/jGM4/UVbwP/kwXNpeeXzNZaM2tVDYpkW4I6i1DMXZ3KqGBQCgFAUTBspykBrGxIuAeRIBBI8risO9sjaG7vLe042y+vwIhuRu5iMLLM0sgZLhFFjqq+JSni8C3Zhltyqrh6M4Sd2d7bG0sNiqUFTjZ6vveTvlm8k7kyq2efFAKAUBFMdtmLZ2Il79isU9pUspP1gGSZdBpoI215sarSqRoye9o8/qdujgqu0KEOhV5QvF52y1i8/FeCNBtjtWQAjDQlj70ugHnlBJI+IqCeOX5F5nUwvspNu+ImkuUfq9PJnN9r7WmxUhkmcu3K/ADoo4KPSufOpKbvJnrsLhKOGhuUo2Xx73xM/cjEmLHQSAEhXAY+6r/AFZY9AM1SYd7tRMq7XpqrgqkG9Vl2tdZL0PoOu4fLBQCgFAeEUB7QFh0+sU9Fb9StY4kifUa7V8y/WSMVqopNvmBWwFAYO3EzYadesTj5oRU+Gdq0H2r4mJaGdUBkUAoBQCgFAKAUAoBQCgFAQ/tS2V3+CZwLtCe8H4eD/Cxzf01VxlPep35He9nMV0GMUXpPLx4euXicQrjn0gzdk7JmxMgjhQu3lwA6seCjzNbQpym7RRWxOLo4aG/VlZfHuXE6/sXcZcNg5o7hsRNEys/IG3hVOeUNY30JIv0A6tPCqFNrizweL25LEYuFTSnBppc+bfa15ebcn2PjO/gil/mRq3pmUEj51ZhLeipczi4qj0NadL9La8mZlbEAoBQCgFAeEUM3PaGBQCgFAWcat43HVWH6VvTdpp9qDL1aAUAoBQCgMf6UM2Xz43rgLb1N4v8LZX3rb18v73ytz48CXonu7xkV3yIUAoBQCgFAUTRB1KsLqwII6gixFYaurM2jJxkpR1Rz/dncDBsH71XkkjlaNgz2HhN0IC2NmQo2p+1VKlhKed9Uep2ht/GRcejaUZJNWWeeut9HdeBO8DgY4VyRIsa9FAA9dOJ86uRioqyR5mtXqVpb1STb7Xchu/2/K4dWgw7BpzoWGoi6+r9By4noamJxSgt2OvwPQbF2HLESVaurQ4L9X7fHhzWV2VY7vcAqkkmJ2Q38znH6Nb4Vvg5XpdxD7SUOjxzktJJP5fImFWjgCgFAKAUAoBQHOu1XtAGBQ4bDm+KddSP9Cp+0fvkcBy4nkG9HsLYzxcumqr+Gv6ny7ufkuNoatTdyWpJOz2cvs3CMSSTCtyTckjQ3Pwrm7WgoY2qlzZvT91EhrnG5TILgjyrK1BVWAKAUAoBQFvuFvewrnf5VhOm6bo1e1rWVtb3tz7Tffla1y5XRNBQCgFAKAUAoCE74bafZs3fpEJExChWBYgLJFezcDcshA/1YqnXqOjLeSvf5HotlYKG0qXQyluum21le6lw8Gr+JANt9oGMxAK5xCh5RXBI83uW+RAPSqVTF1J5adx6jB+z+Dw73rbz/wD1n6aedyK1WO4de7MdnS4QmOYZfpEXfKp4r3bZGB6MQ8Zt/wBDXUwkJU8pcczwXtDiKWLW/Sz3Hut87q6t2XTR0Grx5YUBzbtP2viIpYmw4njEYYPKFIjbPbKt7ZWtY8eZ0rn4upOMk43VuJ6/2dwmHq0pxruMt61o3V1a93zV/wC5v+znEyNhAsyTLIpJZpQ31mdiwYM3HQgfCp8K24Wknft4nL29TpxxTlSlFxdrKLXVsrWstCVVZOIKAgfaX2gps9DDCQ+KYaDiIgeDN59F+J0497Y2xZYyXSVMqa9exfN/MiqVN3JanzvisQ0jtJIxZ2JZmJuSTqSTX0WEIwioxVktCo3c+jexnE59lQi9yjSKf7xmH6MK+ce0UN3HzfOz9EvkW6L6hN64ZKKAUBHt+Y8Q2Fb6MPGDnzBiGUJ4vCB7RNiLeZqDEKbh1Dq7Hlh44lfiPdeVrXTvlnyS1Kdw1xAwo+kjxsc4YsSzB/EMwI8JAsLeXKsYbf3OuZ2y8M8S/wAPosrWslbLLnfW5I6sHJFAKAUAoBQCgFAKAUBHO0HZf0jAyqBdkHeL6pqbeZXMPjVfEw36bOvsPFfh8bBvR5Px/ezOTbM3Hxs+UrDlVgCHdgBYi4PG5HoDXMhhqstEe4xG3MFQupTu1wSb/bzZ0bdHs8iwpEsxE0w1GngQ9QD7RB5ny0B1q/QwkYZyzZ5PaftDVxSdOkt2Hq+/kuxedjY7ybTiixeBBYd60pXLzySqUJPQd4IvXKehqSrOMZw5/X97FTAYarVwuIaXVSTv2xd/+O93X7USWrBxxQGPj8Ek0ZjlUOjWup4GxBH6gVrKKkrMlo1p0ZqpTdmuPoZFbEQoDnXan2hNgP7PAp+kOmbvGHhRSSAVB9ttD5DnfhXo9h7FWM/jVX1E9Fq/ovX4kNWpu5I+f55mdi7sWZiSzMSSSdSSTqT519BjGMIqMVZLkVC3WwO3/wDh8x14MTB7kiyeveLlPyyD5ivDe1lG1WnV5pryd/mWqDyaOtV5InFAKAUAoBQCgFAKApa/K1QVnWSvSSfY7q/jnbyMq3ERvcfuOla4XErEQ3rWadmnqmtV9OazElZlVWTAoBQCgPCKAiWzt4sPgkbDYiUI0DlFBDEmP2oSAASfAyr6qaqxrQprck9PtHdr7OxGNmsRQhdTSb0XW0lr2pvxNLt/tTjUFcIhdvfcWUeYXi3xt8aiqY5LKCOjgvZapJqWJlZclm/PReFzmrY+aWcTFmkmLhgeJLA+Gw+QAHpXO3pSlvcT16oUaVDokkoJW8OP7s+jMHiBJGki+y6hh6MLiu/F3SaPk1Wm6c5Qlqm15F6skZbWZToGBOvMfZNm+R0PStnGS1X29AXK1AoCD9pexI8ccNhWsHZpJO8AuyIiWa3kZHguDxA6gEWqe2p7GwtXGpbyW7HdvZScpfFRU2nZ2fYaun0klE4jvJuVi8GSXjLxjhKgJWw5nmnxt8a9tsT2t2ZteK6GolP9EspeC/N3xv4PIrVKE6eqI5XpiE6P2E4xk2gUAYrLEytYEhStnUseXssBf3q837UUoywaldXi19HbzTJqD6x9BV89LYoBQCgFAKAUBiYqOR9Efuh7wAZv6QfCvqQ3oK1ab0yJ6cqUM5LefLReNs34Nd5o8bunI12TH4xX5XkBS/nGqqKhlQbzU2dKjtanHqzw9Nx7s/NtmPsHb2IinGCx4HeNrDMossoHEHSwb5dLXtfWnVnGXR1NeD5kuNwGHq0PxeC91e9F6x/bz56XtLANT5j9v8isQp7mJlJfmS845X8ml4HDvkRHaGLxGPxEmGwspgw0JyYjEJbvGkt4oYjwQqCMz8QSBy19JSp0cHRjWrR3pyzjF6JfqlzvwWjXpC25Oy0Ntg918LDrkLNzeSR3YnrnZiR8KqVNoYipley5JJLySNlBG4iUAAAkjzJP6k3qlJtvM2K6wBQHLe1/YzNLBPGpYuDGQovqt2XQakkZvy1zcdTd1JHtfZbGRjTqUZu1s8+3J+tvMiOzNzMbObLA6j3pBkA8/FYkegNVYYapLRHdxG2cFQV5VE+yOfw+djqO5m4seC+tciWe1s1vCl+IQdeWY626XN+lQwqp5vNni9rbdqY3+HBbsOXF9/0+ORstzZlOHMasGEEskNwb6I57vXn4ClSUGt2y4XRT2rCSr9JJW31GXms/6rm9qY5pCt39x2w20Z8acQz96OGVRmz6yBrLp4ghGW3DW/Pt4va0a+DhhtxLd7XlbS2fJu979hHGnaV7k1riEgoDh/aZvvNhtrH6OVtDEsbKygqxb6xvMcU4EexXq8L7M4TauyuixadpS3k07NW6qfLnqmsyCVaUJ3iVYLtjW31uFIPVHBv10Ki3zNeTxP8AhL1r4fFZcpQ+aefkieOP5xLb9oa4qVYcNgUM0rBEeXKbMxsCVCG4HE68qv4T2BxODj0mKx9To45uMN6N0uF9/jpoayxSllGKudm2Rs5MNDHBH7MaBR1Nha58zxPrVfEV5V6sqktW7mUrKxmVCZFAKAUBgvjCLjQ66GvDYj2lxFKdSlFRlZvdl2X7Mnl9ssqinZmap0r2tGSlTi075LPn2ld6lnG4tIkLubAaaC5JOgAA1LE6ACtpzUVdkc5xgt6Ro3baE+qd1hU5Bxnk8iwHhFxy4iqz/ET0tFdub+hUbxVTONoLtzf0CYnHQazImJj5tCCJF8+7Ojei60Uq8PeSkuzXy4hTxNL30pLs18uPgXtuYCPaGFBiYZh9ZDIPsuvs+Y1FiOI15ipJxjWheL7mdrZe0FQqKos4Sykuaevj8y5BtgtgvpOS7iJiU594gIZPXOCtWMJBV5wvlfJ9l2r+RHjaP4etOms0tO1ap+KaMZAcDhosPCvfYhgQoJtnkPimmc8kzEsx+8ANSKvVJfiq0qs8o/BaKK7bZLz5kNKCtnotTWHcBcQe8x+IlxEh1yhssaX5Ig1AHqL8bVL/AJm6S3aEVFebfeyx+KccqaS+Jdi3BjgObB4ifDP5NnQn78bCz+hNavaUqmVaMZLus/BrQw8S5e+k/vmbzZ+LmU93iVXNwWWO+R+lwdY38jcG4sxJsKlSFN9am/B6r6r15ohko6xNpUBoafeqInDmRRd4GWZepMRzMB+JM6/1VFWXVuuGfkX9mzSrqEtJpxf+rJPwdn4GqxHaPgFW4lZz7qxvc/mAH61E8ZSXEvU/ZzHydnBLtbXybINvT2izYkGKBTDGdCb3dx0uPZB6DXz5VTrYyU8o5I9Js72do4ZqpWe9JeS+vj5Ey7LtiTYbDuZvD3rBljI1TS126E6eHlbqbC3g6UoR63E8/wC0WOo4mulSz3cm+D7uxc+Pdm5pVs88KAUBRNKEVmY2VQST0AFya2jFyaitWDge2+zzF4v+2xurPiPrmie6shk8YQE6G17a5bWrs4b/ABD2ZhK88BXjKKpNwU11lLdybaWau+SlfW/AjlhJyW8uJHv/AE72je30Y/nj/fPau9/852Bu734lW7pX8t2/oQ/hqvInXZJuPJBjpJcRlvBGAApvlklHAnhmWPUjX+KpvVDantDh9oYGLwrbjNvNq11F2uk87OWWdvdZvCk4S6x2avKk4oBQCgPGF9K0qU41IOEtHqZTsYzYMZhbhzrzVX2aoPFQlBWp2e8rvXhne+d/TtJlWe72mQiACwr0OGw1LDQ6OkrLldv43IXJt3ZZ+jhnEjalfYHu30LfiI0vyGmlzeXdu7sj3E5bz4affP5eJibd2/h8GgfESBL+yOLNbjlUanlrwFxVmhhqtd2pq5PTpTqO0UabA7/4eTUw4qNOUjwHIR1zKW08zVqps2pHLei3yUs/WxJLDSjxXmbaHID9JgYNHJrIEIKty7xbaZhztxA5kCuXOk6U3dW5r59/xKMqfRycku9fPv5814FUODAMqD2WlSYW4DMQXHndkZj+Ot6L3JPx9VYvV6nSQhJ6pW77aejS8C9CnjaUi7N4UHRFOlvU3YnzUchUGNxnQQjTgt6T0iuL49yXFvJd7Ikr5cC93Tni1vICuQ8BtGt1qmI3XyjHJeN034m29BaI9BZePiHlx+XOpISx+E/m/wAWHNK0l/p4ruzMdWWmRdBBHUGuvSqwqwU4O6ejRo1YqrcweEX0NAnYiOP7N8DIcwR4rm57trD5MCB6C1VZYOk+w71H2kx1NWbUu9fS3qanZOwoMGyyqn1mHxvdSMxuTHN4YTY6AgSwm4A9k1FClGnnbNO3np8UXsTj6+LTpyl1Z095JZZxzku33ZLPmjotXzyYoBQCgId2tbV+j7MnsbNKBCvn3mjj8gf5V2dg4fpsdDlHreWnrYjqu0Tnuxu2CyhcTh7kfaiNr9PA3D83wrmbT/wphUm54PENX4TV/wCpfNN82zeGOsrSXkZ+J7YcOB9Xh5mboxVR8wW/auZQ/wAJsY5fxcRBLsTl6Pd+Ju8fHgjpm6mAaLDgyC00pMsvk8mpW/MIMqDyQV06ypwapUfcglGPdHK/i7yfa2aK+r4m4qEyKAUAoBQCgFAY20sckETzSGyRqWPoBwHUngBW9OnKpNQjqzaMXJpIjW727RkkOOxyh8TJqkbarh04oig6ZhzPW/O5N7EYtRj0FB2itX+p8X3ffdPUrWXRw0+Jt9u7z4TBlRiJlRm9lbFmNzYEIoLWvpe1RYXAYjE3dKDaXHRebsipKajqWdn4rDyt3mGcJI/iZGVo+9txLRsoa9reMC4sOI0Oa1GtTW7VV0uKadvFNrwv65m6qXVmbiBABoLdB08vhy5VStYwslYomkCC4VmNvCq2ubcALkAepIGupqvCHWdV5t6d3BeOr7cnoiWEN92ukub+/hd8jR7RxO0x44ocKVH+jMjmQ+jWVAfn8aSdbVJHSoU9mPq1Jzvzskl4Xb+Bnbt7cXGRZwpR1YpJG3tRuOKnQfP9jcDelVVSNytj8DLCVdxu6eaa0afH7+GZtMtuHxrRUlTm5w46r59/Pn3lK9yqrBgUAoCM7WwWbETQ3sMXhSAekkJtf1yuh/1dV5xvJx/Uvh/c7GGr7tCFXjSn6S4d14vzNxsTG9/h4pSLF0BYdGt4x8GuPhUtOW9FMoYyh0FedNaJu3dwfijOrcrCgFAQTfrY6bSnGFdnWOGLvCVt/ElbLFxBvlVJbj/5BTFe0NTYGHhiKUYynUla0r+7FXlpo25Rs89HkI0lVdnwOdYzsexIP1U8Lr1cMh+QDfvXSw/+K+zpQvWoVIy5R3ZLzco/A0eBnwaM7dfsyaLHYYTSJJlJmdEBsFitluxte8hQWsLgN0rpUfbSltTCVpYanKMVaKlK125Xukk3pFNt3ybXM0eGcJK7O5V5smFAKA1kO38O2IbCrIDOt80djdQFDXOmi2ZbHgb1alg60aKrOPUfH088ma7yvY2dVTYUAoBQGv2jhu+eJD7Ct3rjkSn8JT5Z/H6xedTU57kXJavJeOvpl4m8XZNl3auPXDwyzv7MSM58woJsPOsUKMq1WNOOsml5kbdlcinZ5u6Qp2higHxmK+sLEfwlYeBFB1Wy2vzHs8q621sam/wlDKlDLva1b55/XiaU4/merNriNsSS4h8Ph4FlWK3eSSPlQMdQi2RiWGh0GleeVae+1TWmrvbwOvHA0oYeNbETcXL3Uld25u7Vly5m+jblztqONvjWVWhKo6afWWbXK+l+V+BzWrEc2/u7iZ7yR4+eGVdY1TKIQeQdMuaQdSzHrYcK7GFxtCj1Z0Yyi9W773g72XZZePEjlFviZu6W1mxWGV5FyTKWjmQfZliYpIOJ0uLjU6EVBj8NGhXcYO8XZxfNPNGYu6LbYYQ48SLouKjKOOskQzxn1Kd4P6RXN3d2rdcfl+1zqqq62BdOWtN3X/rLJr/du+ZvamOYKAUAoDS70eBYsR/ImVyfuPeKX4BXLf01DWySlyf7M6OzuvKdD9cWvFdaPqreI2B4JMTBySXvE/BOO8/4nej4Up5OUe34/vcxjevClW5xs++GX/HdZuqmOeKAUB80b0714ldpT4mF3i7xvB7rxKMkTZWGVlKjMNCNTX0KlsXZ+N2fDDYmEaije/OMvzK6zi08nZplR1JxnvLIzY+1vHAWKYcnqUe/6SAfpXnKn+F2xZT3k6iXJSVvWLfqTLG1Ow6x2ZLNLhzjcTbvsTawAsFijuI1A8yZHvzzjpXPxuCwmz2sDg1aELt53bk7bzb7kl2WN4ylPrS1JlVA2FAKAjOE3HwseNbGqH70gH+JJoxLZ2JL+LMCoynwgLw1rp1NrYieGWGdt3uWmVlplbW+uZoqa3rkmrmG4oBQCgPAut6A0e+eF77DiDlNNCjfg71WlH92r1f2dU6Kt0v6VJrvs0vVo1mrqxvOFUDY0+6EGXCo9vFNed/Npj3mvoCB8KioK0E+efmdDak97Eyjwh1V3Ry+VzaQcz1J/e1UtmRvGpUespz9Hur0RSnwRdrpGhpNkxiPGYxBwfup/K8itC1v7kE/iq7Xlv4elJ8N6Pk1L/uarVmw2hFfu2tqkikeVz3bf7LN86oSWjLNCdt6PBp/VeqRl1sQCgFAKAxdqQLJFJG/supQ+QYZf8ap47FQw1FzqJ7ujtwvlfu7sybDTlTqxnHVNNeGZGNn45s2DnPGWJsPL/8AbCSw/VcQPjXNx+MnSw9PE03leO92q/z+B2a9CO7Wor8rU4/+ssvnAlomUmwNz5Vfp7TwtSqqVOe9J8s/G+nqcJwkldlyr5qaje+WVMDiWgUtKIXyBeN8pFwOZHEDnarmz405YqmqrtG6uazvuuxzzZO9+ysXBHDOsceRQBHMoKplAXwyEZeGgOh8q89tH2V9p9mYypisFOU99tuVN2bu2+tC9/DrLtJYV6M4qMvUt4rY+yZLQ4RcPJiJ2Ea5HzlA38STLmIGRM7+qgc66Ox8Z7VzxMZ7QlUhRh1pb0VHet7sbqKb3pWT7GzWpGhbqWuzrOFw6xosaAKiKFUDgAosAPICppzlOTlJ3bzfiYWRdrUCgFAKAUAoBQCgFAY2KgzNEfckLf8A5uv/ADVJCe7GS5r5p/Iwy5ij4G/Cf2qJ6ElP313oYWPKiqPsqB8haiVlYVJb03Lm2Vxiw+f71BhYblPd7Zf8mzWTuyqrBgwilsQD70RH5HFv981Ne9G3J/FfsY4mWy3+Y/Q3qE2TsVUMCgFAKAx8SzWIC3HX/tXA2zWxjpypUaN4tWbbXok7+L8iWmo3u2RxNjqJM+d8okMgjuMgkYWZwLXubk2JtdibV4mW1MRLDLDN9X1Ou8ZJw3bK9rb3FpaLW3LheyN7giR9k687V3vZydTDtqVGVp/ns/Dw45evDmVrPiZ1e3KwoDjm1tzMNj8aSimLvcTIt4rAd3h0yzyFSCCxn8FxYeJTrrf0WF2/isPUlQylGnTi5Xu3v1HeEcmrLo1vO93wyIZUotX5v4a+pMd0OzjC7OmM8bSySZSoMhWyg2uQAo15X6XqttDbmIxtPo5pJXvlfPzbNoUlF3JlXGJBQCgFAKAUAoBQCgFAKAplW6kdQRWGZi7NMqrJgUAoCy6/WKeisPmU/wClbp9RrtXzMF6tDIoBQCgFAUuLgiocTTlUoyhF2bTV+V+JlOzuWDg1y259a4c/ZvC/huij736uN/p2fPMl6aV7l9BYAdBXcw1PoqMKfJJeSsRN3dyqpjBrt4doHD4aWVRdlWyL70jHLEv9TlR8anw1ONSqoydo8XySzk/BJsw3ZGg3H2eFkka+ZYETCox4sVAkxD35lnKg+cJqGjVlPDdNJWlXlKq1yT6tOPdGCuuyRlqztyy+pMKwBQCgFAKAUAoBQCgFAKAUAoBQCgFAUka38j/hWeAKqwBQCgFAKAUAoBQFEkmUXPCqmMxccLT6Sabjxtw7X2G0Y7zsQ7fPaozoti0cKtinAHtdyLQp5M0jBh5w1WwuLnjqdaNF9Wq6dGD09+8qsudowupd6MyjutX4Xf09SQbsYIw4WJG1e2aQ+9I5Lyt6Fyx+NdNYyni/4tGLUNIp5dWPVj4WSt2Zmm645PU2lZAoBQCgFAKAUAoBQCgFAKAUAoBQCgFAKAUAoBQCgFAKAUBbnQkWBt8K520sLXxNJ06VRRT1yvfsvfJeBvCSTu0RraGwYpZBK6sSpUGzMFbu37yMOoNmCv4hfqeprxOF2jtDAYerRopbiclvbqe65Lck4yavFyjk7PS3GxZlCEmm9SSQKQLEg17XZtDE0KShVmpJLKyt/deBWm03kXa6RoKAUAoBQCgFAKAUAoBQCgFAKAUAoBQCgFAKAUAoBQCgFAKApUaVBSpQ6LcsrPVWyd9fPiZbzPU4CtqH8qPcvgHqe1KYFAKAUAoBQCgFAKAUB//Z"/>
          <p:cNvSpPr>
            <a:spLocks noChangeAspect="1" noChangeArrowheads="1"/>
          </p:cNvSpPr>
          <p:nvPr/>
        </p:nvSpPr>
        <p:spPr bwMode="auto">
          <a:xfrm>
            <a:off x="307975" y="-2117725"/>
            <a:ext cx="4676775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2" descr="data:image/jpeg;base64,/9j/4AAQSkZJRgABAQAAAQABAAD/2wCEAAkGBxQSEhUTExQWFRUWFhwZGRgYGBwfHhgcFxgdFxYaHBgfHCggGholHR8XIjEhJiorLi4uGB80PTQsNygtLisBCgoKDg0OGxAQGywkICQ0LTUwMCwsLSw0LDgtLywsLC4vLCwsLDQsLC8uLCwsLDIsLSwsLCw0NCwsNC0sLCwsL//AABEIAOIA3wMBEQACEQEDEQH/xAAcAAEAAQUBAQAAAAAAAAAAAAAABgIDBAUHAQj/xABHEAACAQIDBQUECAMECAcAAAABAgMAEQQSIQUGMUFRBxMiYXEyUoGRFCNCYnKSobEzU4Ikk8HwQ4OisrPC0eEIFRc0Y3Oj/8QAGwEBAAIDAQEAAAAAAAAAAAAAAAMEAQIFBgf/xAA/EQACAQIDBAcGBAQGAgMAAAAAAQIDEQQhMQUSQVETImFxgZGhBjKxwdHwFEJS4SMzovEHFYKSssI0chYkYv/aAAwDAQACEQMRAD8A7jQCgFAKAUAoBQCgFAKAUAoAaA49JDtX/wA4t3bdzn+k9x331WUHJfNwzZvFltx1tbWvYqWzv8uvvLetu727nfXTlbK/LIr9ffOwCvHFg9oBQCgFAKAUAoBQCgFAKAUAoBQCgFAKAUAoBQCgFAKAUAoBQHlqA9oBQCgFAKAodTya3wFUsRQrzzpVXF90WvVX9TZNcUURSm+VtD+9VcDj6sqssNiUlUWeWklzX380tpRVt6OherrkYoBQCgFAKAUAoBQCgFAY2MZhYrf19fKvObfxGMoxjPDppLWStbPJLdzvnxtlw1JqSi9S7DewuNa6uznW/DxVaLUlk7tO/bdN69ufxI52vkXKvGooBQCgIjvHvsuBxXczRs0bRh1dLZhclSCpIB1HG49DVWriVSnuyWR3cBsSWOw3S0pJSTs09ODvdd/Iz9z94Tjo5Je77tBIUQXuTZQSSeHMaDh1Nb0K3SpysVtq7PWBqRpb282rvlq8l5f2N/U5yxQCgFAa7FbSa5WCJpmHE3CovLWQ6HXQhQxHMCo3N6RV/vmW6eGj71aSivNvuivnZPgzR47DbXcHJLhIegUM2nmzIdfhUMliHo0jpUamx4e/CpLvsvRNfEj+L3k2rgCDi4kmivq4AAP9aCyG/vLUEq1el76ujqUtm7Kx6thpuEuX7PXwZN93N4YcbH3kJ1GjIfaQnhcdDyPA2PQ1cpVY1FeJ5zH7PrYKpuVV3PgzYTrwbof0Ohrn7TpWdPEx1hJeUnuy+NypB6rmXq6poQbejfaQYj6Bs6IYjF/bJ/hwjnmNxcjTmACQNT4a7uB2VB0fxWLluU+HOXd9592ZFKbvux1KsHufjJQGxu08SX4lMMwiQeVwt2HnZaxU2nhabthsPG3Oa3n8cvUKEnqyQ4LYpiAC4nEkD35BJf1Lqx+Vc6pilU1px8Fb4NG6jbibUVUNj2gFAKAUAoBQCsNJ6gVkCgFAKAGgOR9oe6WIUNjJJ+/OYBgEy5FJsuUZm8IJAt5361y8Vh5rrt3Pd7C2th5NYWFPc1tne743yWdvpyJPuHuniMFZmxAyuAXgyXAYjk2fRhwJtrb0tYw1CdPNvwONtna2HxvVjTzWkr8O62j78vMmtXDzooBQHjLcWNDKds0Uu6oNSFHmQBWLpGJS4tiKZW1Vgw8iDRNPQwpJ6HskYYFWAIIsQRcEHiCOYrLVzaMnF3Ts0cx2/sl9kYlMbhgTh2bLJGPshjqv4TyJ4MB5X51Sm8PPpIacT2WCxcNrYd4TEfzFnF87ce9cea8TpMM6yxh0N1dQynqGFwasYqPS4eaXGL+B5GUJUqjhNWadn4Gn33202EwjvGLzORFCvNpZDlQAcyNWt9012NmYVYnEKM/dWcnyS1+hXnKyLe426yYDD5fank8c8p1LudT4jqVBJt8TxJrfae0JYyrfSKyiuS+r4+WiQhDdR7vNvphcD4ZGLyfy01YebagKPU36XqLC4CtiM4qy5v7zLVLDzqaaEQPa6SSVwZKjn3372jIHzrpf5HzqZ937ln8Dzl6fubrYvafg5iFkzQMeb2K/nHD1YAVVr7Ir01ePW7tfL6XIp4OpHNZk1jkDAMpBBFwQbgg8CDzFctpp2ZUKqwBQCgFAKAUAoBQCgFAKA8dQRYgEdDQym07o9oYFAKAUBHdq7XmkdsPglDOukkzexEel/tP5WNuh1tVqVZye5SWfF8F+5RrV6k5Onh1mtW9F9Wa4bgrIc+JxEsr9QQB6eIMbelqh/AKWdSTb++8r/wCVKb3qs3J/feH7PY1OaCeaJ+TXBt8gp/WsvZ8VnCTT++74h7JhHOnOSf33GRhdrYjCMI8cA8RNlxKcBfgJBbT1t89SNo1alJ2rafq+pJCvWoPdxGa/Uvn9/UkeMwqTxNG4DJIpB8wRyP7GrcoqSs9GdajWlSnGpTeazRG9wc8Kz4GQ3bDSeE+9FJ4oz/vemgqvh00nTfD4M7G2tytKni4aVFn2SWT+XfqZe0sP3+0MOp1TDRtOw+/Ie6gJHkBOR5gV26M+iwlRrWbUfBZy/wCpwGryR7vRtOUZcNhADiZQSCfZhQGzSt5DgOp62sYsLRg71avuL1fJfPsLNKEfenovXsMbYG4mGw/jdfpExOZpZRmJY6khTcLrrfU+ZqTEbRrVcovdjyX3+xtUxM55LJckShRbQaVzyuYW0djYfEC00Mcnmygkeh4j4VLTr1KfuSa8TeM5R912NHhd2JMES2AkIjvc4aViYz1yPq0bcdfFfnVueLjXVq6z/UtfFaP0JZVlU/mLxX3mSHA4wSD2WRh7SNbMp87EgjjZgSDbQ1SnDdet1zX3+5A1Yya0MGt3j2kcNhpsQqZzEhfLe1wurC9jbS/KrODoKvXjSbtvO1+/QxJ2VyN7q9o0W0cSIMPE4AiaSRpLDLYqoVVBObVhrccOBvp0sdsSpgqDq1ZLVJJeOfDkRxqKTsibVxCUUAoBQCgFAKAUAoBQCgMTHBn+rQlS3tOOKrzy/fPAdNTysdJXeSI6m9Lqxy7eX7/37C7hMKkSBI1CqvAD/Op5351mMVFWRmEIwjuxVkXq2NzDfasAbKZog3ul1v8AK96kVGo1dRdu423Za2Ml0V1IIDKwsQdQQfLgRUbV8maSimrM0+EiODYR3JwzmyEm5hYnRCecbHRTyNhzFV4ronu/lenZ2d3LyKsE6D3fyPTs7O58OTy4nuNw+TGQTi/1itA/TgZY2PoVdb/fFbSVqilzy+aO3Sqb+EqUX+VqS/4yXqn4GXGipJPM1hoqlvuRqXHwBd6uyk3CFNdr8Xl8kc5LMt7JwuQPPILSzEM9/sqNI4/6V000LFj9qosZiqdKF5StCHH4vxenHREss2ooyDM7ewLDqa8nPae0ca//AKVPdh+qVs/PL4m+5CPvMWlHMH5Vp0e3qfW3lLs6v0XoxekyuPE8mGU/pVzC7d66o4yDpy5v3X56eq7TWVLjHMyK9CRHhUXvzH+PH/D5UuD2gNJvbu0m0IRDLLNGl7kRMozEcM11NwDrbrryFr2Ax88FU6SEYt9qbt3Zo1lHeVmQPcPssMErTzTTRyRTsIe6ZRmRdAzXU3D6+Hpxveu9tT2hVamqVOMXGUVvXu7N8FmtOfMihSs7s6vXkycUAoBQCgIJuHvr9Ikkw8zDPnYxN763Jy/iA4dR6a0sNid9uMvA9NtnYv4enGvSWVlvLk+fc+Pb35Turp5kUAoBQCgPAKAt4vEpEjSSMFRAWZjwAGpNbQg5yUYrNmUm3ZHLMTjcbtuRkw94MGpsWJIDfiI1diNcg0Gl+Rr0EaeH2fFSqdaf3py79eR0VGnh1eWcvv7ubrAdlGDQfWtLK1tdQo+CgXHxJqrU21Xk+qkvX78iKWOqPTIz8NuQcMc2BxU0B/luRJEeZBjNjrwzA3HKoZbQ6XKvBS7Vk/MjeI3/AH4p+jNvhccX/s+LjVJHBXQ5ophbxZGI42ucjANYHiBeqlWhBxcoO8eN9V3r5rLxyIKlOMk7Zr71MnuiU7tiSUKsrc2CsGW566ZT89L2qpZ2szGHm4Oz7V4NWMmeLNYciwJ9Br8jYD0JqaLtmECmY3PsjgOvnXFlh1j6u/V/lRfVX6mtZPsWiXHXR5733VlqXq66VskRgGsgpdQdDrUNfD0q8HCrFNdplNrNFtRk81/b/tXOpQns/qtuVHt1h3849v5eOWZu2p9/xL1dcjFAKAUAoBQCgFAWMdNkjd/dRm/KCaxJ2TZJRhv1Iw5tLzPmmOQqQykhgQQQbEEagg8jXnk7H2CUVJOMldM7ZuBvkMYgilIGIUa8u8A+0B16j4jTQdfDYjpFZ6/E+dbb2M8HPpKa/hv+nsfZyfg89ZjVs4AoBQCgFAQje+N9oYlNnRsViQCXFOOQveOP8R9qx6qfskV1cG44ak8RJZvKK+L+XpxLdFqlHpHrw+bJhgcGkMaxRKERBZVHAD/PPnXNnOU5OUndsqyk5O7MHePeHD4GLvcQ+ReCjiznoq8Sf0HO1WMHgq2LqblJXfou9mkpKKuyLbJ7RZcWc2G2biZIv5hKqDbQ2J8JPkGrqV9iU8OrVq8FLlm/39DRVG9ESSLa0cw7ueGWAtbwzJYXv4bSqTHmvYgBs2gIFc2eGnTe9Tkpf+r/AOrs7c8rEkZ+BtIUI0Y3twbmR5+f71TlZ5oyy61Q1U5R3Vx+36adplGPipHAyxKC33jZVHUkC/wHHTgNRsluRUYLTTkiSnGDd6jsuzNvu+r9dDRY/dH6T/7rEzyX+whCRj0jAP6knzqKWH3/AH5N+iOnR2v+G/8AHpRj2vrS88vRJEX2nufiNnf2nATSMqavG3EgcbgWVxblYEcR5Vp4edHrU34Haw+2MPtH+BjYJN6SX75rztzJzuxttMbh0mXQnR1v7LD2h+xHkRVyjVVSO8jze0cDPB13Sl4PmuD++JtalKJSot6VDTpql1Y+7w7Ozu5ctFlZLLdyqpjAoBQCgFAKAUBo9+MT3eAxLHnEV/vPAP3qHEO1KR0tj0+kx1JLmn5Z/I+fK4Z9ULmHnaNldGKspuCDYgjgQaym07o0qU41IuE1dPVHaNxd90xgEMpCYgD0EoHEr0bqvxGl7dbD4lVOrLX4nzzbOxJ4NurSzp/8e/s5Pweeszq2efFAKAtYmdY0Z2NlRSzHoFFyflW0YuTUVqzKV3ZGs3Z2e0UReQWmnYyy87M3BL9EXKg/CTzqfFVVOW7H3Y5Lw4+LzN6sruy0WhtyarEZxzYmzzt7aUuLnucDh2yRJrZ7eytuhHjbn4lHDh7PE1lsfBRoU/5s82+Xb8l4vXWul0krvQ7FFGFAVQFUCwAFgANAAOQrxspOTu9SwRabfeJp2w8EE2JK6OY1BUcjqTYjlc2Hmaq/ilv7sU3bkduOw6ioKtWnGCeik8/vzZI8DIGQFVZB7rAgr5W6emnSrO+5Zs49Sn0ct26fc7oqxbOFPdgFzwzGyjzNtSB0HHy4jemo36+nZ9/foaMg+8G5GNmBlTak4nGoUXjivyUIhuo5XOY243ruYTauEpdSWHju+cvNrP0XKxFKnJ8TN7N95ZcVHLBi1y4vCtklFrZgb5X00ubEG2mgPBhUO2MDTw841aDvTmrrs5r++fDgZpybyeqJjXGJCH7Bwn0PaM+HUWhxCd/GOSspyyKPnf0C1Vpx6Oq4rR5nextb8ZgKdaXvwe6+1PNP087kwq0cEUAoBQCgFAKAUAoCEdruLyYEJ/MlVfgt3/cL86p42VqduZ6P2Ypb+N3v0pvzy+bOL1yT6GKAqjcqQykgg3BBsQRqCDyNE7GsoqSaaumdb3C3+78rhsT/ABTokgGj+TDk3nwPkePUw2K3urLU8LtrYHQJ16Hu8Vy7ua9V28OhVePKigLOKizgLyJF/QHNb0NrehraLs7mU7F6tTBHe0TaP0fZuKkBse6KAjiDIRGpHoWBro7Io9NjacO2/ln8jSo7RZd3I2IMFgYILWZUBfzdvE+vPUkDyArXaeL/ABWKnV4N5dyyRmEd2NirfTaBw+CmkW+fLlW3HNIQgI8xe/wrlV57tNtHT2Th1XxkIS0vd9yz+Vj3dDYS4PDJEAM5GaRvec8deg4DyFKFJU4JDamOljMRKo9NEuS/fV9pspdWC8rXNcfHN4nHU8J+RLekufBJ9l9Vo7lOOUXIyK7qVskRCsghm0sL9H2zhsQosuMieCXpnjXvImPViFK36LXao1Om2bUpS1ptSXc3Zruzv4kbVpp8yZ1xSQ0u3obS4SbnHNlJ+7Opjt+cx/Koai60Zcn8cvodDBTvSrUv1Rv4xal8N43VTHPFAKAUAoBQCgFAKA5N2z428sEI+wjOf6zYfEZT865mPl1lE9x7J0LUqlV8Wl5Z/M5zVA9cKAuYeBnYIilmY2CqLknoAONEm3ZGk5xhFym7JcWdZ7NN2Bh3ladf7SmUAXBCJIga4+8TmUn7pA0vfqYShuNuWp4b2g2m8RCEaL/hu/i07Z9mjXfd8LdCq8eVFAKAUBHN9oO9TDQ8pcZCCOqxkzsPyxmuls2fRyqVP0wl69VesjSedkSOuabmh3qh7xsJFybFKx8xEjykfNRUFZXcV2/DM6ezZ9HGtU5Qa/3OMfmb6pzmFiP228gBXFwq3tpYiXJQXmrkkvcRfrtEYoCPb6xfVQS84cZh3+DSrE/+w7V0dmy684fqhNf0uS9UjSehIa5xuYm1Ig0Zv9llf4xusg/Va1mrr74E+Gm41MuN1/uTXzMutiAUAoBQCgPL0B7QCgFAQHe/s9fFzviEnALADI6mwyqBowOg0va3M1Sr4R1JbyZ6jZftDDCUFRlTulfNPm76fuQ7Z3Zzipkzq8IGZlIZmurIxRgRk4gg1Ujg5yV1Y79f2jwtGe7JS4PJLNNXTWfJm72d2TPcGfEKBzEak39Ga1vkamjgH+Z+Rzq/tZC1qNN/6nb0V/iSpcFgdjwmXKAbWzHxSSH3VPnpoLDmbcas7tLDxv8A3OI6+O2vWVO91yWUV2v97vgiO9n+9L4raE5ksO9iGVR9kRN4V89Gc363qDDV3Oq78fkdXbey6eFwFNQz3Xm+e8s35pHTK6B48UAoBQGDtDDB5MO38uUuPjDLH/zmp6VTdhUXNW/qi/kYa0M6oDJr8dFmnw590uw/Jk/ZjWkleSLVGe7RqLnZet/kbCtyqUINW+H7VSw9Pdr1pc3H0ijZvJFdXTUUBqt6h/Y8QfdiZ/jGM4/UVbwP/kwXNpeeXzNZaM2tVDYpkW4I6i1DMXZ3KqGBQCgFAUTBspykBrGxIuAeRIBBI8risO9sjaG7vLe042y+vwIhuRu5iMLLM0sgZLhFFjqq+JSni8C3Zhltyqrh6M4Sd2d7bG0sNiqUFTjZ6vveTvlm8k7kyq2efFAKAUBFMdtmLZ2Il79isU9pUspP1gGSZdBpoI215sarSqRoye9o8/qdujgqu0KEOhV5QvF52y1i8/FeCNBtjtWQAjDQlj70ugHnlBJI+IqCeOX5F5nUwvspNu+ImkuUfq9PJnN9r7WmxUhkmcu3K/ADoo4KPSufOpKbvJnrsLhKOGhuUo2Xx73xM/cjEmLHQSAEhXAY+6r/AFZY9AM1SYd7tRMq7XpqrgqkG9Vl2tdZL0PoOu4fLBQCgFAeEUB7QFh0+sU9Fb9StY4kifUa7V8y/WSMVqopNvmBWwFAYO3EzYadesTj5oRU+Gdq0H2r4mJaGdUBkUAoBQCgFAKAUAoBQCgFAQ/tS2V3+CZwLtCe8H4eD/Cxzf01VxlPep35He9nMV0GMUXpPLx4euXicQrjn0gzdk7JmxMgjhQu3lwA6seCjzNbQpym7RRWxOLo4aG/VlZfHuXE6/sXcZcNg5o7hsRNEys/IG3hVOeUNY30JIv0A6tPCqFNrizweL25LEYuFTSnBppc+bfa15ebcn2PjO/gil/mRq3pmUEj51ZhLeipczi4qj0NadL9La8mZlbEAoBQCgFAeEUM3PaGBQCgFAWcat43HVWH6VvTdpp9qDL1aAUAoBQCgMf6UM2Xz43rgLb1N4v8LZX3rb18v73ytz48CXonu7xkV3yIUAoBQCgFAUTRB1KsLqwII6gixFYaurM2jJxkpR1Rz/dncDBsH71XkkjlaNgz2HhN0IC2NmQo2p+1VKlhKed9Uep2ht/GRcejaUZJNWWeeut9HdeBO8DgY4VyRIsa9FAA9dOJ86uRioqyR5mtXqVpb1STb7Xchu/2/K4dWgw7BpzoWGoi6+r9By4noamJxSgt2OvwPQbF2HLESVaurQ4L9X7fHhzWV2VY7vcAqkkmJ2Q38znH6Nb4Vvg5XpdxD7SUOjxzktJJP5fImFWjgCgFAKAUAoBQHOu1XtAGBQ4bDm+KddSP9Cp+0fvkcBy4nkG9HsLYzxcumqr+Gv6ny7ufkuNoatTdyWpJOz2cvs3CMSSTCtyTckjQ3Pwrm7WgoY2qlzZvT91EhrnG5TILgjyrK1BVWAKAUAoBQFvuFvewrnf5VhOm6bo1e1rWVtb3tz7Tffla1y5XRNBQCgFAKAUAoCE74bafZs3fpEJExChWBYgLJFezcDcshA/1YqnXqOjLeSvf5HotlYKG0qXQyluum21le6lw8Gr+JANt9oGMxAK5xCh5RXBI83uW+RAPSqVTF1J5adx6jB+z+Dw73rbz/wD1n6aedyK1WO4de7MdnS4QmOYZfpEXfKp4r3bZGB6MQ8Zt/wBDXUwkJU8pcczwXtDiKWLW/Sz3Hut87q6t2XTR0Grx5YUBzbtP2viIpYmw4njEYYPKFIjbPbKt7ZWtY8eZ0rn4upOMk43VuJ6/2dwmHq0pxruMt61o3V1a93zV/wC5v+znEyNhAsyTLIpJZpQ31mdiwYM3HQgfCp8K24Wknft4nL29TpxxTlSlFxdrKLXVsrWstCVVZOIKAgfaX2gps9DDCQ+KYaDiIgeDN59F+J0497Y2xZYyXSVMqa9exfN/MiqVN3JanzvisQ0jtJIxZ2JZmJuSTqSTX0WEIwioxVktCo3c+jexnE59lQi9yjSKf7xmH6MK+ce0UN3HzfOz9EvkW6L6hN64ZKKAUBHt+Y8Q2Fb6MPGDnzBiGUJ4vCB7RNiLeZqDEKbh1Dq7Hlh44lfiPdeVrXTvlnyS1Kdw1xAwo+kjxsc4YsSzB/EMwI8JAsLeXKsYbf3OuZ2y8M8S/wAPosrWslbLLnfW5I6sHJFAKAUAoBQCgFAKAUBHO0HZf0jAyqBdkHeL6pqbeZXMPjVfEw36bOvsPFfh8bBvR5Px/ezOTbM3Hxs+UrDlVgCHdgBYi4PG5HoDXMhhqstEe4xG3MFQupTu1wSb/bzZ0bdHs8iwpEsxE0w1GngQ9QD7RB5ny0B1q/QwkYZyzZ5PaftDVxSdOkt2Hq+/kuxedjY7ybTiixeBBYd60pXLzySqUJPQd4IvXKehqSrOMZw5/X97FTAYarVwuIaXVSTv2xd/+O93X7USWrBxxQGPj8Ek0ZjlUOjWup4GxBH6gVrKKkrMlo1p0ZqpTdmuPoZFbEQoDnXan2hNgP7PAp+kOmbvGHhRSSAVB9ttD5DnfhXo9h7FWM/jVX1E9Fq/ovX4kNWpu5I+f55mdi7sWZiSzMSSSdSSTqT519BjGMIqMVZLkVC3WwO3/wDh8x14MTB7kiyeveLlPyyD5ivDe1lG1WnV5pryd/mWqDyaOtV5InFAKAUAoBQCgFAKApa/K1QVnWSvSSfY7q/jnbyMq3ERvcfuOla4XErEQ3rWadmnqmtV9OazElZlVWTAoBQCgPCKAiWzt4sPgkbDYiUI0DlFBDEmP2oSAASfAyr6qaqxrQprck9PtHdr7OxGNmsRQhdTSb0XW0lr2pvxNLt/tTjUFcIhdvfcWUeYXi3xt8aiqY5LKCOjgvZapJqWJlZclm/PReFzmrY+aWcTFmkmLhgeJLA+Gw+QAHpXO3pSlvcT16oUaVDokkoJW8OP7s+jMHiBJGki+y6hh6MLiu/F3SaPk1Wm6c5Qlqm15F6skZbWZToGBOvMfZNm+R0PStnGS1X29AXK1AoCD9pexI8ccNhWsHZpJO8AuyIiWa3kZHguDxA6gEWqe2p7GwtXGpbyW7HdvZScpfFRU2nZ2fYaun0klE4jvJuVi8GSXjLxjhKgJWw5nmnxt8a9tsT2t2ZteK6GolP9EspeC/N3xv4PIrVKE6eqI5XpiE6P2E4xk2gUAYrLEytYEhStnUseXssBf3q837UUoywaldXi19HbzTJqD6x9BV89LYoBQCgFAKAUBiYqOR9Efuh7wAZv6QfCvqQ3oK1ab0yJ6cqUM5LefLReNs34Nd5o8bunI12TH4xX5XkBS/nGqqKhlQbzU2dKjtanHqzw9Nx7s/NtmPsHb2IinGCx4HeNrDMossoHEHSwb5dLXtfWnVnGXR1NeD5kuNwGHq0PxeC91e9F6x/bz56XtLANT5j9v8isQp7mJlJfmS845X8ml4HDvkRHaGLxGPxEmGwspgw0JyYjEJbvGkt4oYjwQqCMz8QSBy19JSp0cHRjWrR3pyzjF6JfqlzvwWjXpC25Oy0Ntg918LDrkLNzeSR3YnrnZiR8KqVNoYipley5JJLySNlBG4iUAAAkjzJP6k3qlJtvM2K6wBQHLe1/YzNLBPGpYuDGQovqt2XQakkZvy1zcdTd1JHtfZbGRjTqUZu1s8+3J+tvMiOzNzMbObLA6j3pBkA8/FYkegNVYYapLRHdxG2cFQV5VE+yOfw+djqO5m4seC+tciWe1s1vCl+IQdeWY626XN+lQwqp5vNni9rbdqY3+HBbsOXF9/0+ORstzZlOHMasGEEskNwb6I57vXn4ClSUGt2y4XRT2rCSr9JJW31GXms/6rm9qY5pCt39x2w20Z8acQz96OGVRmz6yBrLp4ghGW3DW/Pt4va0a+DhhtxLd7XlbS2fJu979hHGnaV7k1riEgoDh/aZvvNhtrH6OVtDEsbKygqxb6xvMcU4EexXq8L7M4TauyuixadpS3k07NW6qfLnqmsyCVaUJ3iVYLtjW31uFIPVHBv10Ki3zNeTxP8AhL1r4fFZcpQ+aefkieOP5xLb9oa4qVYcNgUM0rBEeXKbMxsCVCG4HE68qv4T2BxODj0mKx9To45uMN6N0uF9/jpoayxSllGKudm2Rs5MNDHBH7MaBR1Nha58zxPrVfEV5V6sqktW7mUrKxmVCZFAKAUBgvjCLjQ66GvDYj2lxFKdSlFRlZvdl2X7Mnl9ssqinZmap0r2tGSlTi075LPn2ld6lnG4tIkLubAaaC5JOgAA1LE6ACtpzUVdkc5xgt6Ro3baE+qd1hU5Bxnk8iwHhFxy4iqz/ET0tFdub+hUbxVTONoLtzf0CYnHQazImJj5tCCJF8+7Ojei60Uq8PeSkuzXy4hTxNL30pLs18uPgXtuYCPaGFBiYZh9ZDIPsuvs+Y1FiOI15ipJxjWheL7mdrZe0FQqKos4Sykuaevj8y5BtgtgvpOS7iJiU594gIZPXOCtWMJBV5wvlfJ9l2r+RHjaP4etOms0tO1ap+KaMZAcDhosPCvfYhgQoJtnkPimmc8kzEsx+8ANSKvVJfiq0qs8o/BaKK7bZLz5kNKCtnotTWHcBcQe8x+IlxEh1yhssaX5Ig1AHqL8bVL/AJm6S3aEVFebfeyx+KccqaS+Jdi3BjgObB4ifDP5NnQn78bCz+hNavaUqmVaMZLus/BrQw8S5e+k/vmbzZ+LmU93iVXNwWWO+R+lwdY38jcG4sxJsKlSFN9am/B6r6r15ohko6xNpUBoafeqInDmRRd4GWZepMRzMB+JM6/1VFWXVuuGfkX9mzSrqEtJpxf+rJPwdn4GqxHaPgFW4lZz7qxvc/mAH61E8ZSXEvU/ZzHydnBLtbXybINvT2izYkGKBTDGdCb3dx0uPZB6DXz5VTrYyU8o5I9Js72do4ZqpWe9JeS+vj5Ey7LtiTYbDuZvD3rBljI1TS126E6eHlbqbC3g6UoR63E8/wC0WOo4mulSz3cm+D7uxc+Pdm5pVs88KAUBRNKEVmY2VQST0AFya2jFyaitWDge2+zzF4v+2xurPiPrmie6shk8YQE6G17a5bWrs4b/ABD2ZhK88BXjKKpNwU11lLdybaWau+SlfW/AjlhJyW8uJHv/AE72je30Y/nj/fPau9/852Bu734lW7pX8t2/oQ/hqvInXZJuPJBjpJcRlvBGAApvlklHAnhmWPUjX+KpvVDantDh9oYGLwrbjNvNq11F2uk87OWWdvdZvCk4S6x2avKk4oBQCgPGF9K0qU41IOEtHqZTsYzYMZhbhzrzVX2aoPFQlBWp2e8rvXhne+d/TtJlWe72mQiACwr0OGw1LDQ6OkrLldv43IXJt3ZZ+jhnEjalfYHu30LfiI0vyGmlzeXdu7sj3E5bz4affP5eJibd2/h8GgfESBL+yOLNbjlUanlrwFxVmhhqtd2pq5PTpTqO0UabA7/4eTUw4qNOUjwHIR1zKW08zVqps2pHLei3yUs/WxJLDSjxXmbaHID9JgYNHJrIEIKty7xbaZhztxA5kCuXOk6U3dW5r59/xKMqfRycku9fPv5814FUODAMqD2WlSYW4DMQXHndkZj+Ot6L3JPx9VYvV6nSQhJ6pW77aejS8C9CnjaUi7N4UHRFOlvU3YnzUchUGNxnQQjTgt6T0iuL49yXFvJd7Ikr5cC93Tni1vICuQ8BtGt1qmI3XyjHJeN034m29BaI9BZePiHlx+XOpISx+E/m/wAWHNK0l/p4ruzMdWWmRdBBHUGuvSqwqwU4O6ejRo1YqrcweEX0NAnYiOP7N8DIcwR4rm57trD5MCB6C1VZYOk+w71H2kx1NWbUu9fS3qanZOwoMGyyqn1mHxvdSMxuTHN4YTY6AgSwm4A9k1FClGnnbNO3np8UXsTj6+LTpyl1Z095JZZxzku33ZLPmjotXzyYoBQCgId2tbV+j7MnsbNKBCvn3mjj8gf5V2dg4fpsdDlHreWnrYjqu0Tnuxu2CyhcTh7kfaiNr9PA3D83wrmbT/wphUm54PENX4TV/wCpfNN82zeGOsrSXkZ+J7YcOB9Xh5mboxVR8wW/auZQ/wAJsY5fxcRBLsTl6Pd+Ju8fHgjpm6mAaLDgyC00pMsvk8mpW/MIMqDyQV06ypwapUfcglGPdHK/i7yfa2aK+r4m4qEyKAUAoBQCgFAY20sckETzSGyRqWPoBwHUngBW9OnKpNQjqzaMXJpIjW727RkkOOxyh8TJqkbarh04oig6ZhzPW/O5N7EYtRj0FB2itX+p8X3ffdPUrWXRw0+Jt9u7z4TBlRiJlRm9lbFmNzYEIoLWvpe1RYXAYjE3dKDaXHRebsipKajqWdn4rDyt3mGcJI/iZGVo+9txLRsoa9reMC4sOI0Oa1GtTW7VV0uKadvFNrwv65m6qXVmbiBABoLdB08vhy5VStYwslYomkCC4VmNvCq2ubcALkAepIGupqvCHWdV5t6d3BeOr7cnoiWEN92ukub+/hd8jR7RxO0x44ocKVH+jMjmQ+jWVAfn8aSdbVJHSoU9mPq1Jzvzskl4Xb+Bnbt7cXGRZwpR1YpJG3tRuOKnQfP9jcDelVVSNytj8DLCVdxu6eaa0afH7+GZtMtuHxrRUlTm5w46r59/Pn3lK9yqrBgUAoCM7WwWbETQ3sMXhSAekkJtf1yuh/1dV5xvJx/Uvh/c7GGr7tCFXjSn6S4d14vzNxsTG9/h4pSLF0BYdGt4x8GuPhUtOW9FMoYyh0FedNaJu3dwfijOrcrCgFAQTfrY6bSnGFdnWOGLvCVt/ElbLFxBvlVJbj/5BTFe0NTYGHhiKUYynUla0r+7FXlpo25Rs89HkI0lVdnwOdYzsexIP1U8Lr1cMh+QDfvXSw/+K+zpQvWoVIy5R3ZLzco/A0eBnwaM7dfsyaLHYYTSJJlJmdEBsFitluxte8hQWsLgN0rpUfbSltTCVpYanKMVaKlK125Xukk3pFNt3ybXM0eGcJK7O5V5smFAKA1kO38O2IbCrIDOt80djdQFDXOmi2ZbHgb1alg60aKrOPUfH088ma7yvY2dVTYUAoBQGv2jhu+eJD7Ct3rjkSn8JT5Z/H6xedTU57kXJavJeOvpl4m8XZNl3auPXDwyzv7MSM58woJsPOsUKMq1WNOOsml5kbdlcinZ5u6Qp2higHxmK+sLEfwlYeBFB1Wy2vzHs8q621sam/wlDKlDLva1b55/XiaU4/merNriNsSS4h8Ph4FlWK3eSSPlQMdQi2RiWGh0GleeVae+1TWmrvbwOvHA0oYeNbETcXL3Uld25u7Vly5m+jblztqONvjWVWhKo6afWWbXK+l+V+BzWrEc2/u7iZ7yR4+eGVdY1TKIQeQdMuaQdSzHrYcK7GFxtCj1Z0Yyi9W773g72XZZePEjlFviZu6W1mxWGV5FyTKWjmQfZliYpIOJ0uLjU6EVBj8NGhXcYO8XZxfNPNGYu6LbYYQ48SLouKjKOOskQzxn1Kd4P6RXN3d2rdcfl+1zqqq62BdOWtN3X/rLJr/du+ZvamOYKAUAoDS70eBYsR/ImVyfuPeKX4BXLf01DWySlyf7M6OzuvKdD9cWvFdaPqreI2B4JMTBySXvE/BOO8/4nej4Up5OUe34/vcxjevClW5xs++GX/HdZuqmOeKAUB80b0714ldpT4mF3i7xvB7rxKMkTZWGVlKjMNCNTX0KlsXZ+N2fDDYmEaije/OMvzK6zi08nZplR1JxnvLIzY+1vHAWKYcnqUe/6SAfpXnKn+F2xZT3k6iXJSVvWLfqTLG1Ow6x2ZLNLhzjcTbvsTawAsFijuI1A8yZHvzzjpXPxuCwmz2sDg1aELt53bk7bzb7kl2WN4ylPrS1JlVA2FAKAjOE3HwseNbGqH70gH+JJoxLZ2JL+LMCoynwgLw1rp1NrYieGWGdt3uWmVlplbW+uZoqa3rkmrmG4oBQCgPAut6A0e+eF77DiDlNNCjfg71WlH92r1f2dU6Kt0v6VJrvs0vVo1mrqxvOFUDY0+6EGXCo9vFNed/Npj3mvoCB8KioK0E+efmdDak97Eyjwh1V3Ry+VzaQcz1J/e1UtmRvGpUespz9Hur0RSnwRdrpGhpNkxiPGYxBwfup/K8itC1v7kE/iq7Xlv4elJ8N6Pk1L/uarVmw2hFfu2tqkikeVz3bf7LN86oSWjLNCdt6PBp/VeqRl1sQCgFAKAxdqQLJFJG/supQ+QYZf8ap47FQw1FzqJ7ujtwvlfu7sybDTlTqxnHVNNeGZGNn45s2DnPGWJsPL/8AbCSw/VcQPjXNx+MnSw9PE03leO92q/z+B2a9CO7Wor8rU4/+ssvnAlomUmwNz5Vfp7TwtSqqVOe9J8s/G+nqcJwkldlyr5qaje+WVMDiWgUtKIXyBeN8pFwOZHEDnarmz405YqmqrtG6uazvuuxzzZO9+ysXBHDOsceRQBHMoKplAXwyEZeGgOh8q89tH2V9p9mYypisFOU99tuVN2bu2+tC9/DrLtJYV6M4qMvUt4rY+yZLQ4RcPJiJ2Ea5HzlA38STLmIGRM7+qgc66Ox8Z7VzxMZ7QlUhRh1pb0VHet7sbqKb3pWT7GzWpGhbqWuzrOFw6xosaAKiKFUDgAosAPICppzlOTlJ3bzfiYWRdrUCgFAKAUAoBQCgFAY2KgzNEfckLf8A5uv/ADVJCe7GS5r5p/Iwy5ij4G/Cf2qJ6ElP313oYWPKiqPsqB8haiVlYVJb03Lm2Vxiw+f71BhYblPd7Zf8mzWTuyqrBgwilsQD70RH5HFv981Ne9G3J/FfsY4mWy3+Y/Q3qE2TsVUMCgFAKAx8SzWIC3HX/tXA2zWxjpypUaN4tWbbXok7+L8iWmo3u2RxNjqJM+d8okMgjuMgkYWZwLXubk2JtdibV4mW1MRLDLDN9X1Ou8ZJw3bK9rb3FpaLW3LheyN7giR9k687V3vZydTDtqVGVp/ns/Dw45evDmVrPiZ1e3KwoDjm1tzMNj8aSimLvcTIt4rAd3h0yzyFSCCxn8FxYeJTrrf0WF2/isPUlQylGnTi5Xu3v1HeEcmrLo1vO93wyIZUotX5v4a+pMd0OzjC7OmM8bSySZSoMhWyg2uQAo15X6XqttDbmIxtPo5pJXvlfPzbNoUlF3JlXGJBQCgFAKAUAoBQCgFAKAplW6kdQRWGZi7NMqrJgUAoCy6/WKeisPmU/wClbp9RrtXzMF6tDIoBQCgFAUuLgiocTTlUoyhF2bTV+V+JlOzuWDg1y259a4c/ZvC/huij736uN/p2fPMl6aV7l9BYAdBXcw1PoqMKfJJeSsRN3dyqpjBrt4doHD4aWVRdlWyL70jHLEv9TlR8anw1ONSqoydo8XySzk/BJsw3ZGg3H2eFkka+ZYETCox4sVAkxD35lnKg+cJqGjVlPDdNJWlXlKq1yT6tOPdGCuuyRlqztyy+pMKwBQCgFAKAUAoBQCgFAKAUAoBQCgFAUka38j/hWeAKqwBQCgFAKAUAoBQFEkmUXPCqmMxccLT6Sabjxtw7X2G0Y7zsQ7fPaozoti0cKtinAHtdyLQp5M0jBh5w1WwuLnjqdaNF9Wq6dGD09+8qsudowupd6MyjutX4Xf09SQbsYIw4WJG1e2aQ+9I5Lyt6Fyx+NdNYyni/4tGLUNIp5dWPVj4WSt2Zmm645PU2lZAoBQCgFAKAUAoBQCgFAKAUAoBQCgFAKAUAoBQCgFAKAUBbnQkWBt8K520sLXxNJ06VRRT1yvfsvfJeBvCSTu0RraGwYpZBK6sSpUGzMFbu37yMOoNmCv4hfqeprxOF2jtDAYerRopbiclvbqe65Lck4yavFyjk7PS3GxZlCEmm9SSQKQLEg17XZtDE0KShVmpJLKyt/deBWm03kXa6RoKAUAoBQCgFAKAUAoBQCgFAKAUAoBQCgFAKAUAoBQCgFAKApUaVBSpQ6LcsrPVWyd9fPiZbzPU4CtqH8qPcvgHqe1KYFAKAUAoBQCgFAKAUB//Z"/>
          <p:cNvSpPr>
            <a:spLocks noChangeAspect="1" noChangeArrowheads="1"/>
          </p:cNvSpPr>
          <p:nvPr/>
        </p:nvSpPr>
        <p:spPr bwMode="auto">
          <a:xfrm>
            <a:off x="460375" y="-1965325"/>
            <a:ext cx="4676775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Background: Explorer 7 (1959)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072706969"/>
              </p:ext>
            </p:extLst>
          </p:nvPr>
        </p:nvGraphicFramePr>
        <p:xfrm>
          <a:off x="-744538" y="1447800"/>
          <a:ext cx="6477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2" descr="Installing Explorer VI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81207"/>
            <a:ext cx="3197225" cy="398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667911"/>
              </p:ext>
            </p:extLst>
          </p:nvPr>
        </p:nvGraphicFramePr>
        <p:xfrm>
          <a:off x="5421757" y="4800600"/>
          <a:ext cx="3265043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98"/>
                <a:gridCol w="1464945"/>
              </a:tblGrid>
              <a:tr h="1422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Explorer 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Mission type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Earth science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Operator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NASA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Mission duration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2 years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858A7-F307-4E92-B9CD-273B473BC12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</TotalTime>
  <Words>3323</Words>
  <Application>Microsoft Office PowerPoint</Application>
  <PresentationFormat>On-screen Show (4:3)</PresentationFormat>
  <Paragraphs>698</Paragraphs>
  <Slides>59</Slides>
  <Notes>10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Marcela</dc:creator>
  <cp:lastModifiedBy>Marcela</cp:lastModifiedBy>
  <cp:revision>103</cp:revision>
  <dcterms:created xsi:type="dcterms:W3CDTF">2014-02-05T21:25:34Z</dcterms:created>
  <dcterms:modified xsi:type="dcterms:W3CDTF">2014-02-10T23:13:11Z</dcterms:modified>
</cp:coreProperties>
</file>